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sldIdLst>
    <p:sldId id="256" r:id="rId3"/>
    <p:sldId id="278" r:id="rId4"/>
    <p:sldId id="277" r:id="rId5"/>
    <p:sldId id="311" r:id="rId6"/>
    <p:sldId id="338" r:id="rId7"/>
    <p:sldId id="339" r:id="rId8"/>
    <p:sldId id="340" r:id="rId9"/>
    <p:sldId id="341" r:id="rId10"/>
    <p:sldId id="280" r:id="rId11"/>
    <p:sldId id="285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0" r:id="rId24"/>
    <p:sldId id="335" r:id="rId25"/>
    <p:sldId id="332" r:id="rId26"/>
    <p:sldId id="336" r:id="rId27"/>
    <p:sldId id="334" r:id="rId28"/>
    <p:sldId id="293" r:id="rId29"/>
    <p:sldId id="292" r:id="rId30"/>
    <p:sldId id="317" r:id="rId31"/>
    <p:sldId id="342" r:id="rId32"/>
  </p:sldIdLst>
  <p:sldSz cx="12192000" cy="6858000"/>
  <p:notesSz cx="6858000" cy="9144000"/>
  <p:embeddedFontLs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黑体" panose="02010609060101010101" pitchFamily="49" charset="-122"/>
      <p:regular r:id="rId37"/>
    </p:embeddedFont>
    <p:embeddedFont>
      <p:font typeface="华文新魏" panose="02010800040101010101" pitchFamily="2" charset="-122"/>
      <p:regular r:id="rId38"/>
    </p:embeddedFont>
    <p:embeddedFont>
      <p:font typeface="Century Gothic" panose="020B0502020202020204" pitchFamily="34" charset="0"/>
      <p:regular r:id="rId39"/>
      <p:bold r:id="rId40"/>
      <p:italic r:id="rId41"/>
      <p:boldItalic r:id="rId42"/>
    </p:embeddedFont>
    <p:embeddedFont>
      <p:font typeface="时尚中黑简体" panose="01010104010101010101" pitchFamily="2" charset="-122"/>
      <p:regular r:id="rId43"/>
    </p:embeddedFont>
    <p:embeddedFont>
      <p:font typeface="Microsoft MHei" panose="020B0402040204020203" pitchFamily="34" charset="-120"/>
      <p:regular r:id="rId44"/>
      <p:bold r:id="rId45"/>
    </p:embeddedFont>
    <p:embeddedFont>
      <p:font typeface="隶书" panose="02010509060101010101" pitchFamily="49" charset="-122"/>
      <p:regular r:id="rId46"/>
    </p:embeddedFont>
    <p:embeddedFont>
      <p:font typeface="微软雅黑 Light" panose="020B0502040204020203" pitchFamily="34" charset="-122"/>
      <p:regular r:id="rId47"/>
    </p:embeddedFont>
    <p:embeddedFont>
      <p:font typeface="华康方圆体W7" panose="040B0709000000000000" pitchFamily="81" charset="-122"/>
      <p:regular r:id="rId48"/>
    </p:embeddedFont>
    <p:embeddedFont>
      <p:font typeface="华文行楷" panose="02010800040101010101" pitchFamily="2" charset="-122"/>
      <p:regular r:id="rId49"/>
    </p:embeddedFont>
    <p:embeddedFont>
      <p:font typeface="Mongolian Baiti" panose="03000500000000000000" pitchFamily="66" charset="0"/>
      <p:regular r:id="rId50"/>
    </p:embeddedFont>
    <p:embeddedFont>
      <p:font typeface="微软雅黑" panose="020B0503020204020204" pitchFamily="34" charset="-122"/>
      <p:regular r:id="rId51"/>
      <p:bold r:id="rId5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6206"/>
    <a:srgbClr val="EA5F04"/>
    <a:srgbClr val="101010"/>
    <a:srgbClr val="4A4A4A"/>
    <a:srgbClr val="EE6D34"/>
    <a:srgbClr val="161512"/>
    <a:srgbClr val="1B1A17"/>
    <a:srgbClr val="FA8738"/>
    <a:srgbClr val="181714"/>
    <a:srgbClr val="F7BD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2" d="100"/>
          <a:sy n="92" d="100"/>
        </p:scale>
        <p:origin x="45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7.fntdata"/><Relationship Id="rId21" Type="http://schemas.openxmlformats.org/officeDocument/2006/relationships/slide" Target="slides/slide19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font" Target="fonts/font18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font" Target="fonts/font9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4.fntdata"/><Relationship Id="rId49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12.fntdata"/><Relationship Id="rId52" Type="http://schemas.openxmlformats.org/officeDocument/2006/relationships/font" Target="fonts/font2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9.fntdata"/><Relationship Id="rId3" Type="http://schemas.openxmlformats.org/officeDocument/2006/relationships/slide" Target="slides/slid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99350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97109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913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 smtClean="0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5845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7236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2229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0666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573715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223430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7364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877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0381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354584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083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8317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Date Placeholder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zh-C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9ED18DF-B41F-425F-9AEB-3E1E896BA20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altLang="zh-CN" sz="180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744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90693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429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4624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70355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9796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704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1512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6" Type="http://schemas.microsoft.com/office/2007/relationships/hdphoto" Target="../media/hdphoto1.wdp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rightnessContrast bright="-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9901"/>
          <a:stretch/>
        </p:blipFill>
        <p:spPr>
          <a:xfrm>
            <a:off x="0" y="0"/>
            <a:ext cx="12241162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38629" y="583284"/>
            <a:ext cx="10914742" cy="662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8629" y="1543899"/>
            <a:ext cx="10914742" cy="4493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AAD36-2C31-4D55-A1DF-1904D698FC6A}" type="datetimeFigureOut">
              <a:rPr lang="zh-CN" altLang="en-US" smtClean="0"/>
              <a:t>2016/4/19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C4280-2CB1-4C1C-99B1-17E4BEB57590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10688638" y="650896"/>
            <a:ext cx="990600" cy="615445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9551304" y="693795"/>
            <a:ext cx="2210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LOGO HERE</a:t>
            </a:r>
            <a:endParaRPr lang="zh-CN" altLang="en-US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0298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D6206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15" cstate="print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rightnessContrast bright="-7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49901"/>
          <a:stretch/>
        </p:blipFill>
        <p:spPr>
          <a:xfrm>
            <a:off x="0" y="0"/>
            <a:ext cx="12241162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38629" y="583284"/>
            <a:ext cx="10914742" cy="662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38629" y="1543899"/>
            <a:ext cx="10914742" cy="4493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DAAD36-2C31-4D55-A1DF-1904D698FC6A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2016/4/19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AC4280-2CB1-4C1C-99B1-17E4BEB57590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688638" y="650896"/>
            <a:ext cx="990600" cy="615445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文本框 13"/>
          <p:cNvSpPr txBox="1"/>
          <p:nvPr userDrawn="1"/>
        </p:nvSpPr>
        <p:spPr>
          <a:xfrm>
            <a:off x="9551304" y="693795"/>
            <a:ext cx="2210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prstClr val="whit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LOGO HERE</a:t>
            </a:r>
            <a:endParaRPr lang="zh-CN" altLang="en-US" sz="2800" dirty="0">
              <a:solidFill>
                <a:prstClr val="white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8121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ED6206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矩形 89"/>
          <p:cNvSpPr/>
          <p:nvPr/>
        </p:nvSpPr>
        <p:spPr>
          <a:xfrm>
            <a:off x="7104352" y="3213473"/>
            <a:ext cx="4961467" cy="478023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9016595" y="3275250"/>
            <a:ext cx="3071967" cy="546911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 smtClean="0">
                <a:latin typeface="华康方圆体W7" panose="040B0709000000000000" pitchFamily="81" charset="-122"/>
                <a:ea typeface="华康方圆体W7" panose="040B0709000000000000" pitchFamily="81" charset="-122"/>
              </a:rPr>
              <a:t>——SCUT</a:t>
            </a:r>
            <a:r>
              <a:rPr lang="zh-CN" altLang="en-US" dirty="0" smtClean="0">
                <a:latin typeface="华康方圆体W7" panose="040B0709000000000000" pitchFamily="81" charset="-122"/>
                <a:ea typeface="华康方圆体W7" panose="040B0709000000000000" pitchFamily="81" charset="-122"/>
              </a:rPr>
              <a:t>校园助手</a:t>
            </a:r>
            <a:endParaRPr lang="en-US" altLang="zh-CN" dirty="0" smtClean="0">
              <a:latin typeface="华康方圆体W7" panose="040B0709000000000000" pitchFamily="81" charset="-122"/>
              <a:ea typeface="华康方圆体W7" panose="040B0709000000000000" pitchFamily="81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33540" y="559997"/>
            <a:ext cx="46458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Microsoft MHei" panose="020B0402040204020203" pitchFamily="34" charset="-120"/>
                <a:ea typeface="Microsoft MHei" panose="020B0402040204020203" pitchFamily="34" charset="-120"/>
                <a:cs typeface="Mongolian Baiti" panose="03000500000000000000" pitchFamily="66" charset="0"/>
              </a:rPr>
              <a:t>C++  </a:t>
            </a:r>
            <a:r>
              <a:rPr lang="zh-CN" altLang="en-US" sz="3600" b="1" dirty="0" smtClean="0">
                <a:solidFill>
                  <a:schemeClr val="bg1"/>
                </a:solidFill>
                <a:latin typeface="隶书" panose="02010509060101010101" pitchFamily="49" charset="-122"/>
                <a:ea typeface="隶书" panose="02010509060101010101" pitchFamily="49" charset="-122"/>
                <a:cs typeface="Mongolian Baiti" panose="03000500000000000000" pitchFamily="66" charset="0"/>
              </a:rPr>
              <a:t>程序设计大作业</a:t>
            </a:r>
            <a:endParaRPr lang="zh-CN" altLang="en-US" sz="3600" b="1" dirty="0">
              <a:solidFill>
                <a:schemeClr val="bg1"/>
              </a:solidFill>
              <a:latin typeface="隶书" panose="02010509060101010101" pitchFamily="49" charset="-122"/>
              <a:ea typeface="隶书" panose="02010509060101010101" pitchFamily="49" charset="-122"/>
              <a:cs typeface="Mongolian Baiti" panose="03000500000000000000" pitchFamily="66" charset="0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105243" y="2046035"/>
            <a:ext cx="1080535" cy="92599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 flipV="1">
            <a:off x="3099388" y="2876828"/>
            <a:ext cx="2097274" cy="16869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 flipV="1">
            <a:off x="2674932" y="1712155"/>
            <a:ext cx="1074433" cy="16364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H="1">
            <a:off x="1373362" y="1712154"/>
            <a:ext cx="1208196" cy="128723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>
            <a:off x="2104042" y="3432005"/>
            <a:ext cx="1797634" cy="17584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H="1">
            <a:off x="1373362" y="2927235"/>
            <a:ext cx="730679" cy="1242942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1391169" y="4211617"/>
            <a:ext cx="945560" cy="14430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2093532" y="3584781"/>
            <a:ext cx="199852" cy="7550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2132177" y="2927234"/>
            <a:ext cx="785406" cy="190515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3009426" y="3722804"/>
            <a:ext cx="1446738" cy="110958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202516" y="3082896"/>
            <a:ext cx="988484" cy="70069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104041" y="4170178"/>
            <a:ext cx="407134" cy="288601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900474" y="3463551"/>
            <a:ext cx="407134" cy="288601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169795" y="4025877"/>
            <a:ext cx="407134" cy="288601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889965" y="2756924"/>
            <a:ext cx="407134" cy="288601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454025" y="1567854"/>
            <a:ext cx="407134" cy="288601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901676" y="1901735"/>
            <a:ext cx="407134" cy="288601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5067968" y="2901224"/>
            <a:ext cx="407134" cy="28860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214201" y="2855085"/>
            <a:ext cx="407134" cy="28860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851233" y="2756924"/>
            <a:ext cx="407134" cy="288601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581558" y="4581910"/>
            <a:ext cx="706715" cy="500963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4161188" y="3431307"/>
            <a:ext cx="706715" cy="500963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846175" y="4211617"/>
            <a:ext cx="527478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华工帮  学习帮  生活帮  嗨皮帮</a:t>
            </a:r>
            <a:endParaRPr lang="en-US" altLang="zh-CN" sz="2400" dirty="0" smtClean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吃喝玩乐做学霸 就在华工帮</a:t>
            </a:r>
            <a:endParaRPr lang="zh-CN" altLang="en-US" sz="24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552540" y="1868656"/>
            <a:ext cx="3876962" cy="132343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8000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时尚中黑简体" panose="01010104010101010101" pitchFamily="2" charset="-122"/>
                <a:ea typeface="时尚中黑简体" panose="01010104010101010101" pitchFamily="2" charset="-122"/>
              </a:rPr>
              <a:t>华工帮</a:t>
            </a:r>
            <a:endParaRPr lang="zh-CN" altLang="en-US" sz="80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时尚中黑简体" panose="01010104010101010101" pitchFamily="2" charset="-122"/>
              <a:ea typeface="时尚中黑简体" panose="0101010401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19284" y="5698641"/>
            <a:ext cx="38651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Adobe 楷体 Std R" panose="02020400000000000000" pitchFamily="18" charset="-122"/>
                <a:ea typeface="Adobe 楷体 Std R" panose="02020400000000000000" pitchFamily="18" charset="-122"/>
              </a:rPr>
              <a:t>组员：马一宁，黄家锐，胡雨薇</a:t>
            </a:r>
            <a:endParaRPr lang="zh-CN" altLang="en-US" sz="2000" b="1" dirty="0">
              <a:solidFill>
                <a:schemeClr val="bg1"/>
              </a:solidFill>
              <a:latin typeface="Adobe 楷体 Std R" panose="02020400000000000000" pitchFamily="18" charset="-122"/>
              <a:ea typeface="Adobe 楷体 Std R" panose="02020400000000000000" pitchFamily="18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919284" y="6098751"/>
            <a:ext cx="18405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  <a:latin typeface="Adobe 楷体 Std R" panose="02020400000000000000" pitchFamily="18" charset="-122"/>
                <a:ea typeface="Adobe 楷体 Std R" panose="02020400000000000000" pitchFamily="18" charset="-122"/>
              </a:rPr>
              <a:t>导师：</a:t>
            </a:r>
            <a:r>
              <a:rPr lang="zh-CN" altLang="en-US" sz="2000" b="1" dirty="0">
                <a:solidFill>
                  <a:schemeClr val="bg1"/>
                </a:solidFill>
                <a:latin typeface="Adobe 楷体 Std R" panose="02020400000000000000" pitchFamily="18" charset="-122"/>
                <a:ea typeface="Adobe 楷体 Std R" panose="02020400000000000000" pitchFamily="18" charset="-122"/>
              </a:rPr>
              <a:t>李家</a:t>
            </a:r>
            <a:r>
              <a:rPr lang="zh-CN" altLang="en-US" sz="2000" b="1" dirty="0" smtClean="0">
                <a:solidFill>
                  <a:schemeClr val="bg1"/>
                </a:solidFill>
                <a:latin typeface="Adobe 楷体 Std R" panose="02020400000000000000" pitchFamily="18" charset="-122"/>
                <a:ea typeface="Adobe 楷体 Std R" panose="02020400000000000000" pitchFamily="18" charset="-122"/>
              </a:rPr>
              <a:t>春 </a:t>
            </a:r>
            <a:endParaRPr lang="zh-CN" altLang="en-US" sz="2000" b="1" dirty="0">
              <a:solidFill>
                <a:schemeClr val="bg1"/>
              </a:solidFill>
              <a:latin typeface="Adobe 楷体 Std R" panose="02020400000000000000" pitchFamily="18" charset="-122"/>
              <a:ea typeface="Adobe 楷体 Std R" panose="020204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500945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1500000">
                                      <p:cBhvr>
                                        <p:cTn id="6" dur="5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900000">
                                      <p:cBhvr>
                                        <p:cTn id="8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480000">
                                      <p:cBhvr>
                                        <p:cTn id="10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900000">
                                      <p:cBhvr>
                                        <p:cTn id="12" dur="5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900000">
                                      <p:cBhvr>
                                        <p:cTn id="14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2400000">
                                      <p:cBhvr>
                                        <p:cTn id="16" dur="5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1200000">
                                      <p:cBhvr>
                                        <p:cTn id="18" dur="5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-240000">
                                      <p:cBhvr>
                                        <p:cTn id="20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1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960000">
                                      <p:cBhvr>
                                        <p:cTn id="22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8" presetClass="emp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Rot by="600000">
                                      <p:cBhvr>
                                        <p:cTn id="24" dur="5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25E-6 2.96296E-6 L 0.0043 0.0206 " pathEditMode="relative" rAng="0" ptsTypes="AA">
                                      <p:cBhvr>
                                        <p:cTn id="26" dur="5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" y="101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1.48148E-6 L -0.02032 -0.02431 " pathEditMode="relative" rAng="0" ptsTypes="AA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6" y="-1227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5E-6 7.40741E-7 L 0.04245 -0.03287 " pathEditMode="relative" rAng="0" ptsTypes="AA">
                                      <p:cBhvr>
                                        <p:cTn id="30" dur="5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22" y="-164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3.95833E-6 2.59259E-6 L 0.00481 0.0419 " pathEditMode="relative" rAng="0" ptsTypes="AA">
                                      <p:cBhvr>
                                        <p:cTn id="32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4" y="2083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8.33333E-7 3.33333E-6 L 0.00859 0.04213 " pathEditMode="relative" rAng="0" ptsTypes="AA">
                                      <p:cBhvr>
                                        <p:cTn id="34" dur="5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0" y="2106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66667E-6 -1.48148E-6 L -0.00612 -0.05046 " pathEditMode="relative" rAng="0" ptsTypes="AA">
                                      <p:cBhvr>
                                        <p:cTn id="36" dur="5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3" y="-2523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25E-6 3.7037E-7 L -0.01667 0.04606 " pathEditMode="relative" rAng="0" ptsTypes="AA">
                                      <p:cBhvr>
                                        <p:cTn id="38" dur="5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2292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2.70833E-6 3.33333E-6 L -0.01666 0.04652 " pathEditMode="relative" rAng="0" ptsTypes="AA">
                                      <p:cBhvr>
                                        <p:cTn id="40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3" y="2315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2.08333E-6 2.22222E-6 L -0.00742 0.04352 " pathEditMode="relative" rAng="0" ptsTypes="AA">
                                      <p:cBhvr>
                                        <p:cTn id="42" dur="5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78" y="2176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2.08333E-7 -1.85185E-6 L 0.00794 -0.04861 " pathEditMode="relative" rAng="0" ptsTypes="AA">
                                      <p:cBhvr>
                                        <p:cTn id="44" dur="5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" y="-243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4.79167E-6 3.33333E-6 L 0.03112 -0.01111 " pathEditMode="relative" rAng="0" ptsTypes="AA">
                                      <p:cBhvr>
                                        <p:cTn id="46" dur="5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9" y="-556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1.875E-6 -1.11111E-6 L 0.01979 -0.0463 " pathEditMode="relative" rAng="0" ptsTypes="AA">
                                      <p:cBhvr>
                                        <p:cTn id="48" dur="5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90" y="-2315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5E-6 3.7037E-7 L 0.04193 -0.01019 " pathEditMode="relative" rAng="0" ptsTypes="AA">
                                      <p:cBhvr>
                                        <p:cTn id="50" dur="5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96" y="-509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1.25E-6 -7.40741E-7 L 0.03464 -0.00532 " pathEditMode="relative" rAng="0" ptsTypes="AA">
                                      <p:cBhvr>
                                        <p:cTn id="52" dur="5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2" y="-27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63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-2.29167E-6 4.44444E-6 L 0.02253 0.05023 " pathEditMode="relative" rAng="0" ptsTypes="AA">
                                      <p:cBhvr>
                                        <p:cTn id="54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0" y="2500"/>
                                    </p:animMotion>
                                  </p:childTnLst>
                                </p:cTn>
                              </p:par>
                              <p:par>
                                <p:cTn id="55" presetID="42" presetClass="path" presetSubtype="0" repeatCount="indefinite" accel="50000" decel="50000" autoRev="1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Motion origin="layout" path="M 2.08333E-7 -1.11111E-6 L 0.03516 0.01528 " pathEditMode="relative" rAng="0" ptsTypes="AA">
                                      <p:cBhvr>
                                        <p:cTn id="56" dur="5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8" y="76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2" b="33174"/>
          <a:stretch/>
        </p:blipFill>
        <p:spPr>
          <a:xfrm>
            <a:off x="0" y="2192079"/>
            <a:ext cx="4952395" cy="46468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277643" y="2818188"/>
            <a:ext cx="517404" cy="36676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4576121"/>
            <a:ext cx="803426" cy="56951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6288482"/>
            <a:ext cx="803426" cy="56951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107404" y="3730171"/>
            <a:ext cx="1583358" cy="112238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933464" y="2133697"/>
            <a:ext cx="1931238" cy="13689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71366" y="3742532"/>
            <a:ext cx="634060" cy="44946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62475" y="5584597"/>
            <a:ext cx="1051842" cy="74561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041033" y="4852553"/>
            <a:ext cx="687236" cy="48715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728269" y="6330209"/>
            <a:ext cx="687236" cy="487156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5393472" y="3821209"/>
            <a:ext cx="4731434" cy="605648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5979474" y="2929058"/>
            <a:ext cx="4759570" cy="8947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ED6206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pPr algn="ctr"/>
            <a:r>
              <a:rPr lang="en-US" altLang="zh-CN" sz="7700" dirty="0" smtClean="0"/>
              <a:t>Chapter b</a:t>
            </a:r>
            <a:endParaRPr lang="zh-CN" altLang="en-US" sz="7700" dirty="0"/>
          </a:p>
        </p:txBody>
      </p:sp>
      <p:sp>
        <p:nvSpPr>
          <p:cNvPr id="23" name="副标题 2"/>
          <p:cNvSpPr txBox="1">
            <a:spLocks/>
          </p:cNvSpPr>
          <p:nvPr/>
        </p:nvSpPr>
        <p:spPr>
          <a:xfrm>
            <a:off x="5393472" y="3821210"/>
            <a:ext cx="4731434" cy="1324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spc="1000" dirty="0" smtClean="0"/>
              <a:t>工作</a:t>
            </a:r>
            <a:endParaRPr lang="zh-CN" altLang="en-US" sz="3600" spc="1000" dirty="0"/>
          </a:p>
        </p:txBody>
      </p:sp>
      <p:grpSp>
        <p:nvGrpSpPr>
          <p:cNvPr id="18" name="组合 1"/>
          <p:cNvGrpSpPr>
            <a:grpSpLocks/>
          </p:cNvGrpSpPr>
          <p:nvPr/>
        </p:nvGrpSpPr>
        <p:grpSpPr bwMode="auto">
          <a:xfrm>
            <a:off x="4352925" y="992188"/>
            <a:ext cx="1638300" cy="2662237"/>
            <a:chOff x="0" y="0"/>
            <a:chExt cx="1549401" cy="2517775"/>
          </a:xfrm>
        </p:grpSpPr>
        <p:sp>
          <p:nvSpPr>
            <p:cNvPr id="19" name="Freeform 10"/>
            <p:cNvSpPr>
              <a:spLocks noChangeArrowheads="1"/>
            </p:cNvSpPr>
            <p:nvPr/>
          </p:nvSpPr>
          <p:spPr bwMode="auto">
            <a:xfrm>
              <a:off x="38100" y="571500"/>
              <a:ext cx="19050" cy="212725"/>
            </a:xfrm>
            <a:custGeom>
              <a:avLst/>
              <a:gdLst>
                <a:gd name="T0" fmla="*/ 0 w 12"/>
                <a:gd name="T1" fmla="*/ 212725 h 134"/>
                <a:gd name="T2" fmla="*/ 19050 w 12"/>
                <a:gd name="T3" fmla="*/ 125413 h 134"/>
                <a:gd name="T4" fmla="*/ 19050 w 12"/>
                <a:gd name="T5" fmla="*/ 0 h 134"/>
                <a:gd name="T6" fmla="*/ 0 w 12"/>
                <a:gd name="T7" fmla="*/ 212725 h 13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"/>
                <a:gd name="T13" fmla="*/ 0 h 134"/>
                <a:gd name="T14" fmla="*/ 12 w 12"/>
                <a:gd name="T15" fmla="*/ 134 h 13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" h="134">
                  <a:moveTo>
                    <a:pt x="0" y="134"/>
                  </a:moveTo>
                  <a:lnTo>
                    <a:pt x="12" y="79"/>
                  </a:lnTo>
                  <a:lnTo>
                    <a:pt x="12" y="0"/>
                  </a:lnTo>
                  <a:lnTo>
                    <a:pt x="0" y="134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0" name="Freeform 22"/>
            <p:cNvSpPr>
              <a:spLocks noChangeArrowheads="1"/>
            </p:cNvSpPr>
            <p:nvPr/>
          </p:nvSpPr>
          <p:spPr bwMode="auto">
            <a:xfrm>
              <a:off x="241300" y="87312"/>
              <a:ext cx="184150" cy="222250"/>
            </a:xfrm>
            <a:custGeom>
              <a:avLst/>
              <a:gdLst>
                <a:gd name="T0" fmla="*/ 115888 w 116"/>
                <a:gd name="T1" fmla="*/ 0 h 140"/>
                <a:gd name="T2" fmla="*/ 0 w 116"/>
                <a:gd name="T3" fmla="*/ 115888 h 140"/>
                <a:gd name="T4" fmla="*/ 184150 w 116"/>
                <a:gd name="T5" fmla="*/ 222250 h 140"/>
                <a:gd name="T6" fmla="*/ 115888 w 116"/>
                <a:gd name="T7" fmla="*/ 0 h 14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6"/>
                <a:gd name="T13" fmla="*/ 0 h 140"/>
                <a:gd name="T14" fmla="*/ 116 w 116"/>
                <a:gd name="T15" fmla="*/ 140 h 14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6" h="140">
                  <a:moveTo>
                    <a:pt x="73" y="0"/>
                  </a:moveTo>
                  <a:lnTo>
                    <a:pt x="0" y="73"/>
                  </a:lnTo>
                  <a:lnTo>
                    <a:pt x="116" y="140"/>
                  </a:lnTo>
                  <a:lnTo>
                    <a:pt x="7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4" name="Freeform 23"/>
            <p:cNvSpPr>
              <a:spLocks noChangeArrowheads="1"/>
            </p:cNvSpPr>
            <p:nvPr/>
          </p:nvSpPr>
          <p:spPr bwMode="auto">
            <a:xfrm>
              <a:off x="96838" y="290512"/>
              <a:ext cx="328613" cy="125413"/>
            </a:xfrm>
            <a:custGeom>
              <a:avLst/>
              <a:gdLst>
                <a:gd name="T0" fmla="*/ 57150 w 207"/>
                <a:gd name="T1" fmla="*/ 0 h 79"/>
                <a:gd name="T2" fmla="*/ 0 w 207"/>
                <a:gd name="T3" fmla="*/ 125413 h 79"/>
                <a:gd name="T4" fmla="*/ 328613 w 207"/>
                <a:gd name="T5" fmla="*/ 19050 h 79"/>
                <a:gd name="T6" fmla="*/ 57150 w 207"/>
                <a:gd name="T7" fmla="*/ 0 h 7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79"/>
                <a:gd name="T14" fmla="*/ 207 w 207"/>
                <a:gd name="T15" fmla="*/ 79 h 7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79">
                  <a:moveTo>
                    <a:pt x="36" y="0"/>
                  </a:moveTo>
                  <a:lnTo>
                    <a:pt x="0" y="79"/>
                  </a:lnTo>
                  <a:lnTo>
                    <a:pt x="207" y="12"/>
                  </a:lnTo>
                  <a:lnTo>
                    <a:pt x="3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5" name="Freeform 24"/>
            <p:cNvSpPr>
              <a:spLocks noChangeArrowheads="1"/>
            </p:cNvSpPr>
            <p:nvPr/>
          </p:nvSpPr>
          <p:spPr bwMode="auto">
            <a:xfrm>
              <a:off x="153988" y="203200"/>
              <a:ext cx="271463" cy="106363"/>
            </a:xfrm>
            <a:custGeom>
              <a:avLst/>
              <a:gdLst>
                <a:gd name="T0" fmla="*/ 87313 w 171"/>
                <a:gd name="T1" fmla="*/ 0 h 67"/>
                <a:gd name="T2" fmla="*/ 0 w 171"/>
                <a:gd name="T3" fmla="*/ 87313 h 67"/>
                <a:gd name="T4" fmla="*/ 271463 w 171"/>
                <a:gd name="T5" fmla="*/ 106363 h 67"/>
                <a:gd name="T6" fmla="*/ 87313 w 171"/>
                <a:gd name="T7" fmla="*/ 0 h 6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1"/>
                <a:gd name="T13" fmla="*/ 0 h 67"/>
                <a:gd name="T14" fmla="*/ 171 w 171"/>
                <a:gd name="T15" fmla="*/ 67 h 6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1" h="67">
                  <a:moveTo>
                    <a:pt x="55" y="0"/>
                  </a:moveTo>
                  <a:lnTo>
                    <a:pt x="0" y="55"/>
                  </a:lnTo>
                  <a:lnTo>
                    <a:pt x="171" y="67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6" name="Freeform 25"/>
            <p:cNvSpPr>
              <a:spLocks noChangeArrowheads="1"/>
            </p:cNvSpPr>
            <p:nvPr/>
          </p:nvSpPr>
          <p:spPr bwMode="auto">
            <a:xfrm>
              <a:off x="57150" y="309562"/>
              <a:ext cx="368300" cy="261938"/>
            </a:xfrm>
            <a:custGeom>
              <a:avLst/>
              <a:gdLst>
                <a:gd name="T0" fmla="*/ 39688 w 232"/>
                <a:gd name="T1" fmla="*/ 106363 h 165"/>
                <a:gd name="T2" fmla="*/ 0 w 232"/>
                <a:gd name="T3" fmla="*/ 261938 h 165"/>
                <a:gd name="T4" fmla="*/ 368300 w 232"/>
                <a:gd name="T5" fmla="*/ 0 h 165"/>
                <a:gd name="T6" fmla="*/ 39688 w 232"/>
                <a:gd name="T7" fmla="*/ 106363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2"/>
                <a:gd name="T13" fmla="*/ 0 h 165"/>
                <a:gd name="T14" fmla="*/ 232 w 232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2" h="165">
                  <a:moveTo>
                    <a:pt x="25" y="67"/>
                  </a:moveTo>
                  <a:lnTo>
                    <a:pt x="0" y="165"/>
                  </a:lnTo>
                  <a:lnTo>
                    <a:pt x="232" y="0"/>
                  </a:lnTo>
                  <a:lnTo>
                    <a:pt x="25" y="6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7" name="Freeform 26"/>
            <p:cNvSpPr>
              <a:spLocks noChangeArrowheads="1"/>
            </p:cNvSpPr>
            <p:nvPr/>
          </p:nvSpPr>
          <p:spPr bwMode="auto">
            <a:xfrm>
              <a:off x="357188" y="28575"/>
              <a:ext cx="136525" cy="280988"/>
            </a:xfrm>
            <a:custGeom>
              <a:avLst/>
              <a:gdLst>
                <a:gd name="T0" fmla="*/ 0 w 86"/>
                <a:gd name="T1" fmla="*/ 58738 h 177"/>
                <a:gd name="T2" fmla="*/ 68263 w 86"/>
                <a:gd name="T3" fmla="*/ 280988 h 177"/>
                <a:gd name="T4" fmla="*/ 136525 w 86"/>
                <a:gd name="T5" fmla="*/ 0 h 177"/>
                <a:gd name="T6" fmla="*/ 0 w 86"/>
                <a:gd name="T7" fmla="*/ 58738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6"/>
                <a:gd name="T13" fmla="*/ 0 h 177"/>
                <a:gd name="T14" fmla="*/ 86 w 86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6" h="177">
                  <a:moveTo>
                    <a:pt x="0" y="37"/>
                  </a:moveTo>
                  <a:lnTo>
                    <a:pt x="43" y="177"/>
                  </a:lnTo>
                  <a:lnTo>
                    <a:pt x="86" y="0"/>
                  </a:lnTo>
                  <a:lnTo>
                    <a:pt x="0" y="3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8" name="Freeform 28"/>
            <p:cNvSpPr>
              <a:spLocks noChangeArrowheads="1"/>
            </p:cNvSpPr>
            <p:nvPr/>
          </p:nvSpPr>
          <p:spPr bwMode="auto">
            <a:xfrm>
              <a:off x="279400" y="1501775"/>
              <a:ext cx="214313" cy="444500"/>
            </a:xfrm>
            <a:custGeom>
              <a:avLst/>
              <a:gdLst>
                <a:gd name="T0" fmla="*/ 107950 w 135"/>
                <a:gd name="T1" fmla="*/ 0 h 280"/>
                <a:gd name="T2" fmla="*/ 0 w 135"/>
                <a:gd name="T3" fmla="*/ 134938 h 280"/>
                <a:gd name="T4" fmla="*/ 214313 w 135"/>
                <a:gd name="T5" fmla="*/ 444500 h 280"/>
                <a:gd name="T6" fmla="*/ 107950 w 135"/>
                <a:gd name="T7" fmla="*/ 0 h 28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5"/>
                <a:gd name="T13" fmla="*/ 0 h 280"/>
                <a:gd name="T14" fmla="*/ 135 w 135"/>
                <a:gd name="T15" fmla="*/ 280 h 2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5" h="280">
                  <a:moveTo>
                    <a:pt x="68" y="0"/>
                  </a:moveTo>
                  <a:lnTo>
                    <a:pt x="0" y="85"/>
                  </a:lnTo>
                  <a:lnTo>
                    <a:pt x="135" y="280"/>
                  </a:lnTo>
                  <a:lnTo>
                    <a:pt x="6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 noChangeArrowheads="1"/>
            </p:cNvSpPr>
            <p:nvPr/>
          </p:nvSpPr>
          <p:spPr bwMode="auto">
            <a:xfrm>
              <a:off x="115888" y="1636712"/>
              <a:ext cx="377825" cy="320675"/>
            </a:xfrm>
            <a:custGeom>
              <a:avLst/>
              <a:gdLst>
                <a:gd name="T0" fmla="*/ 163513 w 238"/>
                <a:gd name="T1" fmla="*/ 0 h 202"/>
                <a:gd name="T2" fmla="*/ 0 w 238"/>
                <a:gd name="T3" fmla="*/ 320675 h 202"/>
                <a:gd name="T4" fmla="*/ 377825 w 238"/>
                <a:gd name="T5" fmla="*/ 309563 h 202"/>
                <a:gd name="T6" fmla="*/ 163513 w 238"/>
                <a:gd name="T7" fmla="*/ 0 h 20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202"/>
                <a:gd name="T14" fmla="*/ 238 w 238"/>
                <a:gd name="T15" fmla="*/ 202 h 20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202">
                  <a:moveTo>
                    <a:pt x="103" y="0"/>
                  </a:moveTo>
                  <a:lnTo>
                    <a:pt x="0" y="202"/>
                  </a:lnTo>
                  <a:lnTo>
                    <a:pt x="238" y="195"/>
                  </a:lnTo>
                  <a:lnTo>
                    <a:pt x="10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0" name="Freeform 30"/>
            <p:cNvSpPr>
              <a:spLocks noChangeArrowheads="1"/>
            </p:cNvSpPr>
            <p:nvPr/>
          </p:nvSpPr>
          <p:spPr bwMode="auto">
            <a:xfrm>
              <a:off x="57150" y="1957387"/>
              <a:ext cx="436563" cy="250825"/>
            </a:xfrm>
            <a:custGeom>
              <a:avLst/>
              <a:gdLst>
                <a:gd name="T0" fmla="*/ 58738 w 275"/>
                <a:gd name="T1" fmla="*/ 0 h 158"/>
                <a:gd name="T2" fmla="*/ 0 w 275"/>
                <a:gd name="T3" fmla="*/ 193675 h 158"/>
                <a:gd name="T4" fmla="*/ 436563 w 275"/>
                <a:gd name="T5" fmla="*/ 250825 h 158"/>
                <a:gd name="T6" fmla="*/ 58738 w 275"/>
                <a:gd name="T7" fmla="*/ 0 h 15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75"/>
                <a:gd name="T13" fmla="*/ 0 h 158"/>
                <a:gd name="T14" fmla="*/ 275 w 275"/>
                <a:gd name="T15" fmla="*/ 158 h 15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75" h="158">
                  <a:moveTo>
                    <a:pt x="37" y="0"/>
                  </a:moveTo>
                  <a:lnTo>
                    <a:pt x="0" y="122"/>
                  </a:lnTo>
                  <a:lnTo>
                    <a:pt x="275" y="158"/>
                  </a:lnTo>
                  <a:lnTo>
                    <a:pt x="3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 noChangeArrowheads="1"/>
            </p:cNvSpPr>
            <p:nvPr/>
          </p:nvSpPr>
          <p:spPr bwMode="auto">
            <a:xfrm>
              <a:off x="115888" y="1946275"/>
              <a:ext cx="377825" cy="261938"/>
            </a:xfrm>
            <a:custGeom>
              <a:avLst/>
              <a:gdLst>
                <a:gd name="T0" fmla="*/ 377825 w 238"/>
                <a:gd name="T1" fmla="*/ 0 h 165"/>
                <a:gd name="T2" fmla="*/ 0 w 238"/>
                <a:gd name="T3" fmla="*/ 11113 h 165"/>
                <a:gd name="T4" fmla="*/ 377825 w 238"/>
                <a:gd name="T5" fmla="*/ 261938 h 165"/>
                <a:gd name="T6" fmla="*/ 377825 w 238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165"/>
                <a:gd name="T14" fmla="*/ 238 w 238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165">
                  <a:moveTo>
                    <a:pt x="238" y="0"/>
                  </a:moveTo>
                  <a:lnTo>
                    <a:pt x="0" y="7"/>
                  </a:lnTo>
                  <a:lnTo>
                    <a:pt x="238" y="165"/>
                  </a:lnTo>
                  <a:lnTo>
                    <a:pt x="23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2" name="Freeform 32"/>
            <p:cNvSpPr>
              <a:spLocks noChangeArrowheads="1"/>
            </p:cNvSpPr>
            <p:nvPr/>
          </p:nvSpPr>
          <p:spPr bwMode="auto">
            <a:xfrm>
              <a:off x="47625" y="2151062"/>
              <a:ext cx="446088" cy="96838"/>
            </a:xfrm>
            <a:custGeom>
              <a:avLst/>
              <a:gdLst>
                <a:gd name="T0" fmla="*/ 9525 w 281"/>
                <a:gd name="T1" fmla="*/ 0 h 61"/>
                <a:gd name="T2" fmla="*/ 0 w 281"/>
                <a:gd name="T3" fmla="*/ 96838 h 61"/>
                <a:gd name="T4" fmla="*/ 446088 w 281"/>
                <a:gd name="T5" fmla="*/ 57150 h 61"/>
                <a:gd name="T6" fmla="*/ 9525 w 281"/>
                <a:gd name="T7" fmla="*/ 0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81"/>
                <a:gd name="T13" fmla="*/ 0 h 61"/>
                <a:gd name="T14" fmla="*/ 281 w 281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81" h="61">
                  <a:moveTo>
                    <a:pt x="6" y="0"/>
                  </a:moveTo>
                  <a:lnTo>
                    <a:pt x="0" y="61"/>
                  </a:lnTo>
                  <a:lnTo>
                    <a:pt x="281" y="36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 noChangeArrowheads="1"/>
            </p:cNvSpPr>
            <p:nvPr/>
          </p:nvSpPr>
          <p:spPr bwMode="auto">
            <a:xfrm>
              <a:off x="0" y="2208212"/>
              <a:ext cx="493713" cy="184150"/>
            </a:xfrm>
            <a:custGeom>
              <a:avLst/>
              <a:gdLst>
                <a:gd name="T0" fmla="*/ 47625 w 311"/>
                <a:gd name="T1" fmla="*/ 39688 h 116"/>
                <a:gd name="T2" fmla="*/ 0 w 311"/>
                <a:gd name="T3" fmla="*/ 184150 h 116"/>
                <a:gd name="T4" fmla="*/ 493713 w 311"/>
                <a:gd name="T5" fmla="*/ 0 h 116"/>
                <a:gd name="T6" fmla="*/ 47625 w 311"/>
                <a:gd name="T7" fmla="*/ 39688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11"/>
                <a:gd name="T13" fmla="*/ 0 h 116"/>
                <a:gd name="T14" fmla="*/ 311 w 311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11" h="116">
                  <a:moveTo>
                    <a:pt x="30" y="25"/>
                  </a:moveTo>
                  <a:lnTo>
                    <a:pt x="0" y="116"/>
                  </a:lnTo>
                  <a:lnTo>
                    <a:pt x="311" y="0"/>
                  </a:lnTo>
                  <a:lnTo>
                    <a:pt x="30" y="25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4" name="Freeform 34"/>
            <p:cNvSpPr>
              <a:spLocks noChangeArrowheads="1"/>
            </p:cNvSpPr>
            <p:nvPr/>
          </p:nvSpPr>
          <p:spPr bwMode="auto">
            <a:xfrm>
              <a:off x="0" y="2344737"/>
              <a:ext cx="569913" cy="173038"/>
            </a:xfrm>
            <a:custGeom>
              <a:avLst/>
              <a:gdLst>
                <a:gd name="T0" fmla="*/ 0 w 359"/>
                <a:gd name="T1" fmla="*/ 47625 h 109"/>
                <a:gd name="T2" fmla="*/ 9525 w 359"/>
                <a:gd name="T3" fmla="*/ 173038 h 109"/>
                <a:gd name="T4" fmla="*/ 569913 w 359"/>
                <a:gd name="T5" fmla="*/ 0 h 109"/>
                <a:gd name="T6" fmla="*/ 0 w 359"/>
                <a:gd name="T7" fmla="*/ 47625 h 1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9"/>
                <a:gd name="T13" fmla="*/ 0 h 109"/>
                <a:gd name="T14" fmla="*/ 359 w 359"/>
                <a:gd name="T15" fmla="*/ 109 h 1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9" h="109">
                  <a:moveTo>
                    <a:pt x="0" y="30"/>
                  </a:moveTo>
                  <a:lnTo>
                    <a:pt x="6" y="109"/>
                  </a:lnTo>
                  <a:lnTo>
                    <a:pt x="359" y="0"/>
                  </a:lnTo>
                  <a:lnTo>
                    <a:pt x="0" y="3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 noChangeArrowheads="1"/>
            </p:cNvSpPr>
            <p:nvPr/>
          </p:nvSpPr>
          <p:spPr bwMode="auto">
            <a:xfrm>
              <a:off x="0" y="2208212"/>
              <a:ext cx="569913" cy="184150"/>
            </a:xfrm>
            <a:custGeom>
              <a:avLst/>
              <a:gdLst>
                <a:gd name="T0" fmla="*/ 493713 w 359"/>
                <a:gd name="T1" fmla="*/ 0 h 116"/>
                <a:gd name="T2" fmla="*/ 0 w 359"/>
                <a:gd name="T3" fmla="*/ 184150 h 116"/>
                <a:gd name="T4" fmla="*/ 569913 w 359"/>
                <a:gd name="T5" fmla="*/ 136525 h 116"/>
                <a:gd name="T6" fmla="*/ 493713 w 359"/>
                <a:gd name="T7" fmla="*/ 0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9"/>
                <a:gd name="T13" fmla="*/ 0 h 116"/>
                <a:gd name="T14" fmla="*/ 359 w 359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9" h="116">
                  <a:moveTo>
                    <a:pt x="311" y="0"/>
                  </a:moveTo>
                  <a:lnTo>
                    <a:pt x="0" y="116"/>
                  </a:lnTo>
                  <a:lnTo>
                    <a:pt x="359" y="86"/>
                  </a:lnTo>
                  <a:lnTo>
                    <a:pt x="311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6" name="Freeform 37"/>
            <p:cNvSpPr>
              <a:spLocks noChangeArrowheads="1"/>
            </p:cNvSpPr>
            <p:nvPr/>
          </p:nvSpPr>
          <p:spPr bwMode="auto">
            <a:xfrm>
              <a:off x="425450" y="19050"/>
              <a:ext cx="184150" cy="290513"/>
            </a:xfrm>
            <a:custGeom>
              <a:avLst/>
              <a:gdLst>
                <a:gd name="T0" fmla="*/ 68263 w 116"/>
                <a:gd name="T1" fmla="*/ 9525 h 183"/>
                <a:gd name="T2" fmla="*/ 0 w 116"/>
                <a:gd name="T3" fmla="*/ 290513 h 183"/>
                <a:gd name="T4" fmla="*/ 184150 w 116"/>
                <a:gd name="T5" fmla="*/ 0 h 183"/>
                <a:gd name="T6" fmla="*/ 68263 w 116"/>
                <a:gd name="T7" fmla="*/ 9525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6"/>
                <a:gd name="T13" fmla="*/ 0 h 183"/>
                <a:gd name="T14" fmla="*/ 116 w 116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6" h="183">
                  <a:moveTo>
                    <a:pt x="43" y="6"/>
                  </a:moveTo>
                  <a:lnTo>
                    <a:pt x="0" y="183"/>
                  </a:lnTo>
                  <a:lnTo>
                    <a:pt x="116" y="0"/>
                  </a:lnTo>
                  <a:lnTo>
                    <a:pt x="43" y="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7" name="Freeform 39"/>
            <p:cNvSpPr>
              <a:spLocks noChangeArrowheads="1"/>
            </p:cNvSpPr>
            <p:nvPr/>
          </p:nvSpPr>
          <p:spPr bwMode="auto">
            <a:xfrm>
              <a:off x="38100" y="696912"/>
              <a:ext cx="571500" cy="165100"/>
            </a:xfrm>
            <a:custGeom>
              <a:avLst/>
              <a:gdLst>
                <a:gd name="T0" fmla="*/ 19050 w 360"/>
                <a:gd name="T1" fmla="*/ 0 h 104"/>
                <a:gd name="T2" fmla="*/ 0 w 360"/>
                <a:gd name="T3" fmla="*/ 87313 h 104"/>
                <a:gd name="T4" fmla="*/ 571500 w 360"/>
                <a:gd name="T5" fmla="*/ 165100 h 104"/>
                <a:gd name="T6" fmla="*/ 19050 w 360"/>
                <a:gd name="T7" fmla="*/ 0 h 1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60"/>
                <a:gd name="T13" fmla="*/ 0 h 104"/>
                <a:gd name="T14" fmla="*/ 360 w 360"/>
                <a:gd name="T15" fmla="*/ 104 h 1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60" h="104">
                  <a:moveTo>
                    <a:pt x="12" y="0"/>
                  </a:moveTo>
                  <a:lnTo>
                    <a:pt x="0" y="55"/>
                  </a:lnTo>
                  <a:lnTo>
                    <a:pt x="360" y="104"/>
                  </a:lnTo>
                  <a:lnTo>
                    <a:pt x="1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8" name="Freeform 40"/>
            <p:cNvSpPr>
              <a:spLocks noChangeArrowheads="1"/>
            </p:cNvSpPr>
            <p:nvPr/>
          </p:nvSpPr>
          <p:spPr bwMode="auto">
            <a:xfrm>
              <a:off x="38100" y="784225"/>
              <a:ext cx="571500" cy="127000"/>
            </a:xfrm>
            <a:custGeom>
              <a:avLst/>
              <a:gdLst>
                <a:gd name="T0" fmla="*/ 0 w 360"/>
                <a:gd name="T1" fmla="*/ 0 h 80"/>
                <a:gd name="T2" fmla="*/ 9525 w 360"/>
                <a:gd name="T3" fmla="*/ 127000 h 80"/>
                <a:gd name="T4" fmla="*/ 571500 w 360"/>
                <a:gd name="T5" fmla="*/ 77788 h 80"/>
                <a:gd name="T6" fmla="*/ 0 w 360"/>
                <a:gd name="T7" fmla="*/ 0 h 8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60"/>
                <a:gd name="T13" fmla="*/ 0 h 80"/>
                <a:gd name="T14" fmla="*/ 360 w 360"/>
                <a:gd name="T15" fmla="*/ 80 h 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60" h="80">
                  <a:moveTo>
                    <a:pt x="0" y="0"/>
                  </a:moveTo>
                  <a:lnTo>
                    <a:pt x="6" y="80"/>
                  </a:lnTo>
                  <a:lnTo>
                    <a:pt x="360" y="4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9" name="Freeform 41"/>
            <p:cNvSpPr>
              <a:spLocks noChangeArrowheads="1"/>
            </p:cNvSpPr>
            <p:nvPr/>
          </p:nvSpPr>
          <p:spPr bwMode="auto">
            <a:xfrm>
              <a:off x="47625" y="862012"/>
              <a:ext cx="561975" cy="68263"/>
            </a:xfrm>
            <a:custGeom>
              <a:avLst/>
              <a:gdLst>
                <a:gd name="T0" fmla="*/ 0 w 354"/>
                <a:gd name="T1" fmla="*/ 49213 h 43"/>
                <a:gd name="T2" fmla="*/ 552450 w 354"/>
                <a:gd name="T3" fmla="*/ 68263 h 43"/>
                <a:gd name="T4" fmla="*/ 561975 w 354"/>
                <a:gd name="T5" fmla="*/ 0 h 43"/>
                <a:gd name="T6" fmla="*/ 0 w 354"/>
                <a:gd name="T7" fmla="*/ 49213 h 4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4"/>
                <a:gd name="T13" fmla="*/ 0 h 43"/>
                <a:gd name="T14" fmla="*/ 354 w 354"/>
                <a:gd name="T15" fmla="*/ 43 h 4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4" h="43">
                  <a:moveTo>
                    <a:pt x="0" y="31"/>
                  </a:moveTo>
                  <a:lnTo>
                    <a:pt x="348" y="43"/>
                  </a:lnTo>
                  <a:lnTo>
                    <a:pt x="354" y="0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0" name="Freeform 42"/>
            <p:cNvSpPr>
              <a:spLocks noChangeArrowheads="1"/>
            </p:cNvSpPr>
            <p:nvPr/>
          </p:nvSpPr>
          <p:spPr bwMode="auto">
            <a:xfrm>
              <a:off x="57150" y="309562"/>
              <a:ext cx="590550" cy="407988"/>
            </a:xfrm>
            <a:custGeom>
              <a:avLst/>
              <a:gdLst>
                <a:gd name="T0" fmla="*/ 368300 w 372"/>
                <a:gd name="T1" fmla="*/ 0 h 257"/>
                <a:gd name="T2" fmla="*/ 0 w 372"/>
                <a:gd name="T3" fmla="*/ 261938 h 257"/>
                <a:gd name="T4" fmla="*/ 590550 w 372"/>
                <a:gd name="T5" fmla="*/ 407988 h 257"/>
                <a:gd name="T6" fmla="*/ 368300 w 372"/>
                <a:gd name="T7" fmla="*/ 0 h 2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72"/>
                <a:gd name="T13" fmla="*/ 0 h 257"/>
                <a:gd name="T14" fmla="*/ 372 w 372"/>
                <a:gd name="T15" fmla="*/ 257 h 2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72" h="257">
                  <a:moveTo>
                    <a:pt x="232" y="0"/>
                  </a:moveTo>
                  <a:lnTo>
                    <a:pt x="0" y="165"/>
                  </a:lnTo>
                  <a:lnTo>
                    <a:pt x="372" y="257"/>
                  </a:lnTo>
                  <a:lnTo>
                    <a:pt x="23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1" name="Freeform 43"/>
            <p:cNvSpPr>
              <a:spLocks noChangeArrowheads="1"/>
            </p:cNvSpPr>
            <p:nvPr/>
          </p:nvSpPr>
          <p:spPr bwMode="auto">
            <a:xfrm>
              <a:off x="57150" y="571500"/>
              <a:ext cx="590550" cy="146050"/>
            </a:xfrm>
            <a:custGeom>
              <a:avLst/>
              <a:gdLst>
                <a:gd name="T0" fmla="*/ 0 w 372"/>
                <a:gd name="T1" fmla="*/ 0 h 92"/>
                <a:gd name="T2" fmla="*/ 0 w 372"/>
                <a:gd name="T3" fmla="*/ 125413 h 92"/>
                <a:gd name="T4" fmla="*/ 590550 w 372"/>
                <a:gd name="T5" fmla="*/ 146050 h 92"/>
                <a:gd name="T6" fmla="*/ 0 w 372"/>
                <a:gd name="T7" fmla="*/ 0 h 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72"/>
                <a:gd name="T13" fmla="*/ 0 h 92"/>
                <a:gd name="T14" fmla="*/ 372 w 372"/>
                <a:gd name="T15" fmla="*/ 92 h 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72" h="92">
                  <a:moveTo>
                    <a:pt x="0" y="0"/>
                  </a:moveTo>
                  <a:lnTo>
                    <a:pt x="0" y="79"/>
                  </a:lnTo>
                  <a:lnTo>
                    <a:pt x="372" y="9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2" name="Freeform 44"/>
            <p:cNvSpPr>
              <a:spLocks noChangeArrowheads="1"/>
            </p:cNvSpPr>
            <p:nvPr/>
          </p:nvSpPr>
          <p:spPr bwMode="auto">
            <a:xfrm>
              <a:off x="57150" y="696912"/>
              <a:ext cx="590550" cy="165100"/>
            </a:xfrm>
            <a:custGeom>
              <a:avLst/>
              <a:gdLst>
                <a:gd name="T0" fmla="*/ 0 w 372"/>
                <a:gd name="T1" fmla="*/ 0 h 104"/>
                <a:gd name="T2" fmla="*/ 552450 w 372"/>
                <a:gd name="T3" fmla="*/ 165100 h 104"/>
                <a:gd name="T4" fmla="*/ 590550 w 372"/>
                <a:gd name="T5" fmla="*/ 20638 h 104"/>
                <a:gd name="T6" fmla="*/ 0 w 372"/>
                <a:gd name="T7" fmla="*/ 0 h 1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72"/>
                <a:gd name="T13" fmla="*/ 0 h 104"/>
                <a:gd name="T14" fmla="*/ 372 w 372"/>
                <a:gd name="T15" fmla="*/ 104 h 1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72" h="104">
                  <a:moveTo>
                    <a:pt x="0" y="0"/>
                  </a:moveTo>
                  <a:lnTo>
                    <a:pt x="348" y="104"/>
                  </a:lnTo>
                  <a:lnTo>
                    <a:pt x="372" y="1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3" name="Freeform 45"/>
            <p:cNvSpPr>
              <a:spLocks noChangeArrowheads="1"/>
            </p:cNvSpPr>
            <p:nvPr/>
          </p:nvSpPr>
          <p:spPr bwMode="auto">
            <a:xfrm>
              <a:off x="425450" y="19050"/>
              <a:ext cx="261938" cy="349250"/>
            </a:xfrm>
            <a:custGeom>
              <a:avLst/>
              <a:gdLst>
                <a:gd name="T0" fmla="*/ 184150 w 165"/>
                <a:gd name="T1" fmla="*/ 0 h 220"/>
                <a:gd name="T2" fmla="*/ 0 w 165"/>
                <a:gd name="T3" fmla="*/ 290513 h 220"/>
                <a:gd name="T4" fmla="*/ 261938 w 165"/>
                <a:gd name="T5" fmla="*/ 349250 h 220"/>
                <a:gd name="T6" fmla="*/ 184150 w 165"/>
                <a:gd name="T7" fmla="*/ 0 h 22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5"/>
                <a:gd name="T13" fmla="*/ 0 h 220"/>
                <a:gd name="T14" fmla="*/ 165 w 165"/>
                <a:gd name="T15" fmla="*/ 220 h 22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5" h="220">
                  <a:moveTo>
                    <a:pt x="116" y="0"/>
                  </a:moveTo>
                  <a:lnTo>
                    <a:pt x="0" y="183"/>
                  </a:lnTo>
                  <a:lnTo>
                    <a:pt x="165" y="220"/>
                  </a:lnTo>
                  <a:lnTo>
                    <a:pt x="11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4" name="Freeform 46"/>
            <p:cNvSpPr>
              <a:spLocks noChangeArrowheads="1"/>
            </p:cNvSpPr>
            <p:nvPr/>
          </p:nvSpPr>
          <p:spPr bwMode="auto">
            <a:xfrm>
              <a:off x="425450" y="309562"/>
              <a:ext cx="280988" cy="407988"/>
            </a:xfrm>
            <a:custGeom>
              <a:avLst/>
              <a:gdLst>
                <a:gd name="T0" fmla="*/ 0 w 177"/>
                <a:gd name="T1" fmla="*/ 0 h 257"/>
                <a:gd name="T2" fmla="*/ 222250 w 177"/>
                <a:gd name="T3" fmla="*/ 407988 h 257"/>
                <a:gd name="T4" fmla="*/ 280988 w 177"/>
                <a:gd name="T5" fmla="*/ 184150 h 257"/>
                <a:gd name="T6" fmla="*/ 0 w 177"/>
                <a:gd name="T7" fmla="*/ 0 h 2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257"/>
                <a:gd name="T14" fmla="*/ 177 w 177"/>
                <a:gd name="T15" fmla="*/ 257 h 2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257">
                  <a:moveTo>
                    <a:pt x="0" y="0"/>
                  </a:moveTo>
                  <a:lnTo>
                    <a:pt x="140" y="257"/>
                  </a:lnTo>
                  <a:lnTo>
                    <a:pt x="177" y="1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5" name="Freeform 47"/>
            <p:cNvSpPr>
              <a:spLocks noChangeArrowheads="1"/>
            </p:cNvSpPr>
            <p:nvPr/>
          </p:nvSpPr>
          <p:spPr bwMode="auto">
            <a:xfrm>
              <a:off x="425450" y="309562"/>
              <a:ext cx="280988" cy="184150"/>
            </a:xfrm>
            <a:custGeom>
              <a:avLst/>
              <a:gdLst>
                <a:gd name="T0" fmla="*/ 261938 w 177"/>
                <a:gd name="T1" fmla="*/ 58738 h 116"/>
                <a:gd name="T2" fmla="*/ 0 w 177"/>
                <a:gd name="T3" fmla="*/ 0 h 116"/>
                <a:gd name="T4" fmla="*/ 280988 w 177"/>
                <a:gd name="T5" fmla="*/ 184150 h 116"/>
                <a:gd name="T6" fmla="*/ 261938 w 177"/>
                <a:gd name="T7" fmla="*/ 58738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6"/>
                <a:gd name="T14" fmla="*/ 177 w 177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6">
                  <a:moveTo>
                    <a:pt x="165" y="37"/>
                  </a:moveTo>
                  <a:lnTo>
                    <a:pt x="0" y="0"/>
                  </a:lnTo>
                  <a:lnTo>
                    <a:pt x="177" y="116"/>
                  </a:lnTo>
                  <a:lnTo>
                    <a:pt x="165" y="3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6" name="Freeform 48"/>
            <p:cNvSpPr>
              <a:spLocks noChangeArrowheads="1"/>
            </p:cNvSpPr>
            <p:nvPr/>
          </p:nvSpPr>
          <p:spPr bwMode="auto">
            <a:xfrm>
              <a:off x="493713" y="1946275"/>
              <a:ext cx="250825" cy="261938"/>
            </a:xfrm>
            <a:custGeom>
              <a:avLst/>
              <a:gdLst>
                <a:gd name="T0" fmla="*/ 0 w 158"/>
                <a:gd name="T1" fmla="*/ 0 h 165"/>
                <a:gd name="T2" fmla="*/ 0 w 158"/>
                <a:gd name="T3" fmla="*/ 261938 h 165"/>
                <a:gd name="T4" fmla="*/ 250825 w 158"/>
                <a:gd name="T5" fmla="*/ 11113 h 165"/>
                <a:gd name="T6" fmla="*/ 0 w 158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8"/>
                <a:gd name="T13" fmla="*/ 0 h 165"/>
                <a:gd name="T14" fmla="*/ 158 w 158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8" h="165">
                  <a:moveTo>
                    <a:pt x="0" y="0"/>
                  </a:moveTo>
                  <a:lnTo>
                    <a:pt x="0" y="165"/>
                  </a:lnTo>
                  <a:lnTo>
                    <a:pt x="158" y="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7" name="Freeform 49"/>
            <p:cNvSpPr>
              <a:spLocks noChangeArrowheads="1"/>
            </p:cNvSpPr>
            <p:nvPr/>
          </p:nvSpPr>
          <p:spPr bwMode="auto">
            <a:xfrm>
              <a:off x="493713" y="1957387"/>
              <a:ext cx="250825" cy="387350"/>
            </a:xfrm>
            <a:custGeom>
              <a:avLst/>
              <a:gdLst>
                <a:gd name="T0" fmla="*/ 0 w 158"/>
                <a:gd name="T1" fmla="*/ 250825 h 244"/>
                <a:gd name="T2" fmla="*/ 76200 w 158"/>
                <a:gd name="T3" fmla="*/ 387350 h 244"/>
                <a:gd name="T4" fmla="*/ 250825 w 158"/>
                <a:gd name="T5" fmla="*/ 0 h 244"/>
                <a:gd name="T6" fmla="*/ 0 w 158"/>
                <a:gd name="T7" fmla="*/ 250825 h 24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8"/>
                <a:gd name="T13" fmla="*/ 0 h 244"/>
                <a:gd name="T14" fmla="*/ 158 w 158"/>
                <a:gd name="T15" fmla="*/ 244 h 24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8" h="244">
                  <a:moveTo>
                    <a:pt x="0" y="158"/>
                  </a:moveTo>
                  <a:lnTo>
                    <a:pt x="48" y="244"/>
                  </a:lnTo>
                  <a:lnTo>
                    <a:pt x="158" y="0"/>
                  </a:lnTo>
                  <a:lnTo>
                    <a:pt x="0" y="158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8" name="Freeform 50"/>
            <p:cNvSpPr>
              <a:spLocks noChangeArrowheads="1"/>
            </p:cNvSpPr>
            <p:nvPr/>
          </p:nvSpPr>
          <p:spPr bwMode="auto">
            <a:xfrm>
              <a:off x="609600" y="0"/>
              <a:ext cx="165100" cy="368300"/>
            </a:xfrm>
            <a:custGeom>
              <a:avLst/>
              <a:gdLst>
                <a:gd name="T0" fmla="*/ 0 w 104"/>
                <a:gd name="T1" fmla="*/ 19050 h 232"/>
                <a:gd name="T2" fmla="*/ 77788 w 104"/>
                <a:gd name="T3" fmla="*/ 368300 h 232"/>
                <a:gd name="T4" fmla="*/ 165100 w 104"/>
                <a:gd name="T5" fmla="*/ 0 h 232"/>
                <a:gd name="T6" fmla="*/ 0 w 104"/>
                <a:gd name="T7" fmla="*/ 19050 h 2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232"/>
                <a:gd name="T14" fmla="*/ 104 w 104"/>
                <a:gd name="T15" fmla="*/ 232 h 2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232">
                  <a:moveTo>
                    <a:pt x="0" y="12"/>
                  </a:moveTo>
                  <a:lnTo>
                    <a:pt x="49" y="232"/>
                  </a:lnTo>
                  <a:lnTo>
                    <a:pt x="104" y="0"/>
                  </a:lnTo>
                  <a:lnTo>
                    <a:pt x="0" y="1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9" name="Freeform 54"/>
            <p:cNvSpPr>
              <a:spLocks noChangeArrowheads="1"/>
            </p:cNvSpPr>
            <p:nvPr/>
          </p:nvSpPr>
          <p:spPr bwMode="auto">
            <a:xfrm>
              <a:off x="387350" y="1501775"/>
              <a:ext cx="415925" cy="444500"/>
            </a:xfrm>
            <a:custGeom>
              <a:avLst/>
              <a:gdLst>
                <a:gd name="T0" fmla="*/ 0 w 262"/>
                <a:gd name="T1" fmla="*/ 0 h 280"/>
                <a:gd name="T2" fmla="*/ 106363 w 262"/>
                <a:gd name="T3" fmla="*/ 444500 h 280"/>
                <a:gd name="T4" fmla="*/ 415925 w 262"/>
                <a:gd name="T5" fmla="*/ 358775 h 280"/>
                <a:gd name="T6" fmla="*/ 0 w 262"/>
                <a:gd name="T7" fmla="*/ 0 h 28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280"/>
                <a:gd name="T14" fmla="*/ 262 w 262"/>
                <a:gd name="T15" fmla="*/ 280 h 28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280">
                  <a:moveTo>
                    <a:pt x="0" y="0"/>
                  </a:moveTo>
                  <a:lnTo>
                    <a:pt x="67" y="280"/>
                  </a:lnTo>
                  <a:lnTo>
                    <a:pt x="262" y="22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0" name="Freeform 55"/>
            <p:cNvSpPr>
              <a:spLocks noChangeArrowheads="1"/>
            </p:cNvSpPr>
            <p:nvPr/>
          </p:nvSpPr>
          <p:spPr bwMode="auto">
            <a:xfrm>
              <a:off x="493713" y="1860550"/>
              <a:ext cx="309563" cy="96838"/>
            </a:xfrm>
            <a:custGeom>
              <a:avLst/>
              <a:gdLst>
                <a:gd name="T0" fmla="*/ 0 w 195"/>
                <a:gd name="T1" fmla="*/ 85725 h 61"/>
                <a:gd name="T2" fmla="*/ 250825 w 195"/>
                <a:gd name="T3" fmla="*/ 96838 h 61"/>
                <a:gd name="T4" fmla="*/ 309563 w 195"/>
                <a:gd name="T5" fmla="*/ 0 h 61"/>
                <a:gd name="T6" fmla="*/ 0 w 195"/>
                <a:gd name="T7" fmla="*/ 85725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5"/>
                <a:gd name="T13" fmla="*/ 0 h 61"/>
                <a:gd name="T14" fmla="*/ 195 w 195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5" h="61">
                  <a:moveTo>
                    <a:pt x="0" y="54"/>
                  </a:moveTo>
                  <a:lnTo>
                    <a:pt x="158" y="61"/>
                  </a:lnTo>
                  <a:lnTo>
                    <a:pt x="195" y="0"/>
                  </a:lnTo>
                  <a:lnTo>
                    <a:pt x="0" y="54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1" name="Freeform 56"/>
            <p:cNvSpPr>
              <a:spLocks noChangeArrowheads="1"/>
            </p:cNvSpPr>
            <p:nvPr/>
          </p:nvSpPr>
          <p:spPr bwMode="auto">
            <a:xfrm>
              <a:off x="387350" y="1055687"/>
              <a:ext cx="415925" cy="446088"/>
            </a:xfrm>
            <a:custGeom>
              <a:avLst/>
              <a:gdLst>
                <a:gd name="T0" fmla="*/ 396875 w 262"/>
                <a:gd name="T1" fmla="*/ 0 h 281"/>
                <a:gd name="T2" fmla="*/ 0 w 262"/>
                <a:gd name="T3" fmla="*/ 446088 h 281"/>
                <a:gd name="T4" fmla="*/ 415925 w 262"/>
                <a:gd name="T5" fmla="*/ 396875 h 281"/>
                <a:gd name="T6" fmla="*/ 396875 w 262"/>
                <a:gd name="T7" fmla="*/ 0 h 28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281"/>
                <a:gd name="T14" fmla="*/ 262 w 262"/>
                <a:gd name="T15" fmla="*/ 281 h 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281">
                  <a:moveTo>
                    <a:pt x="250" y="0"/>
                  </a:moveTo>
                  <a:lnTo>
                    <a:pt x="0" y="281"/>
                  </a:lnTo>
                  <a:lnTo>
                    <a:pt x="262" y="250"/>
                  </a:lnTo>
                  <a:lnTo>
                    <a:pt x="25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2" name="Freeform 57"/>
            <p:cNvSpPr>
              <a:spLocks noChangeArrowheads="1"/>
            </p:cNvSpPr>
            <p:nvPr/>
          </p:nvSpPr>
          <p:spPr bwMode="auto">
            <a:xfrm>
              <a:off x="387350" y="1452562"/>
              <a:ext cx="415925" cy="407988"/>
            </a:xfrm>
            <a:custGeom>
              <a:avLst/>
              <a:gdLst>
                <a:gd name="T0" fmla="*/ 0 w 262"/>
                <a:gd name="T1" fmla="*/ 49213 h 257"/>
                <a:gd name="T2" fmla="*/ 415925 w 262"/>
                <a:gd name="T3" fmla="*/ 407988 h 257"/>
                <a:gd name="T4" fmla="*/ 415925 w 262"/>
                <a:gd name="T5" fmla="*/ 0 h 257"/>
                <a:gd name="T6" fmla="*/ 0 w 262"/>
                <a:gd name="T7" fmla="*/ 49213 h 2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62"/>
                <a:gd name="T13" fmla="*/ 0 h 257"/>
                <a:gd name="T14" fmla="*/ 262 w 262"/>
                <a:gd name="T15" fmla="*/ 257 h 2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62" h="257">
                  <a:moveTo>
                    <a:pt x="0" y="31"/>
                  </a:moveTo>
                  <a:lnTo>
                    <a:pt x="262" y="257"/>
                  </a:lnTo>
                  <a:lnTo>
                    <a:pt x="262" y="0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3" name="Freeform 58"/>
            <p:cNvSpPr>
              <a:spLocks noChangeArrowheads="1"/>
            </p:cNvSpPr>
            <p:nvPr/>
          </p:nvSpPr>
          <p:spPr bwMode="auto">
            <a:xfrm>
              <a:off x="569913" y="1957387"/>
              <a:ext cx="261938" cy="550863"/>
            </a:xfrm>
            <a:custGeom>
              <a:avLst/>
              <a:gdLst>
                <a:gd name="T0" fmla="*/ 174625 w 165"/>
                <a:gd name="T1" fmla="*/ 0 h 347"/>
                <a:gd name="T2" fmla="*/ 0 w 165"/>
                <a:gd name="T3" fmla="*/ 387350 h 347"/>
                <a:gd name="T4" fmla="*/ 261938 w 165"/>
                <a:gd name="T5" fmla="*/ 550863 h 347"/>
                <a:gd name="T6" fmla="*/ 174625 w 165"/>
                <a:gd name="T7" fmla="*/ 0 h 34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5"/>
                <a:gd name="T13" fmla="*/ 0 h 347"/>
                <a:gd name="T14" fmla="*/ 165 w 165"/>
                <a:gd name="T15" fmla="*/ 347 h 34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5" h="347">
                  <a:moveTo>
                    <a:pt x="110" y="0"/>
                  </a:moveTo>
                  <a:lnTo>
                    <a:pt x="0" y="244"/>
                  </a:lnTo>
                  <a:lnTo>
                    <a:pt x="165" y="347"/>
                  </a:lnTo>
                  <a:lnTo>
                    <a:pt x="11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4" name="Freeform 60"/>
            <p:cNvSpPr>
              <a:spLocks noChangeArrowheads="1"/>
            </p:cNvSpPr>
            <p:nvPr/>
          </p:nvSpPr>
          <p:spPr bwMode="auto">
            <a:xfrm>
              <a:off x="9525" y="2344737"/>
              <a:ext cx="822325" cy="173038"/>
            </a:xfrm>
            <a:custGeom>
              <a:avLst/>
              <a:gdLst>
                <a:gd name="T0" fmla="*/ 560388 w 518"/>
                <a:gd name="T1" fmla="*/ 0 h 109"/>
                <a:gd name="T2" fmla="*/ 0 w 518"/>
                <a:gd name="T3" fmla="*/ 173038 h 109"/>
                <a:gd name="T4" fmla="*/ 822325 w 518"/>
                <a:gd name="T5" fmla="*/ 163513 h 109"/>
                <a:gd name="T6" fmla="*/ 560388 w 518"/>
                <a:gd name="T7" fmla="*/ 0 h 1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518"/>
                <a:gd name="T13" fmla="*/ 0 h 109"/>
                <a:gd name="T14" fmla="*/ 518 w 518"/>
                <a:gd name="T15" fmla="*/ 109 h 1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518" h="109">
                  <a:moveTo>
                    <a:pt x="353" y="0"/>
                  </a:moveTo>
                  <a:lnTo>
                    <a:pt x="0" y="109"/>
                  </a:lnTo>
                  <a:lnTo>
                    <a:pt x="518" y="103"/>
                  </a:lnTo>
                  <a:lnTo>
                    <a:pt x="35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5" name="Freeform 62"/>
            <p:cNvSpPr>
              <a:spLocks noChangeArrowheads="1"/>
            </p:cNvSpPr>
            <p:nvPr/>
          </p:nvSpPr>
          <p:spPr bwMode="auto">
            <a:xfrm>
              <a:off x="687388" y="368300"/>
              <a:ext cx="193675" cy="144463"/>
            </a:xfrm>
            <a:custGeom>
              <a:avLst/>
              <a:gdLst>
                <a:gd name="T0" fmla="*/ 0 w 122"/>
                <a:gd name="T1" fmla="*/ 0 h 91"/>
                <a:gd name="T2" fmla="*/ 19050 w 122"/>
                <a:gd name="T3" fmla="*/ 125413 h 91"/>
                <a:gd name="T4" fmla="*/ 193675 w 122"/>
                <a:gd name="T5" fmla="*/ 144463 h 91"/>
                <a:gd name="T6" fmla="*/ 0 w 122"/>
                <a:gd name="T7" fmla="*/ 0 h 9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2"/>
                <a:gd name="T13" fmla="*/ 0 h 91"/>
                <a:gd name="T14" fmla="*/ 122 w 122"/>
                <a:gd name="T15" fmla="*/ 91 h 9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2" h="91">
                  <a:moveTo>
                    <a:pt x="0" y="0"/>
                  </a:moveTo>
                  <a:lnTo>
                    <a:pt x="12" y="79"/>
                  </a:lnTo>
                  <a:lnTo>
                    <a:pt x="122" y="9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6" name="Freeform 63"/>
            <p:cNvSpPr>
              <a:spLocks noChangeArrowheads="1"/>
            </p:cNvSpPr>
            <p:nvPr/>
          </p:nvSpPr>
          <p:spPr bwMode="auto">
            <a:xfrm>
              <a:off x="687388" y="0"/>
              <a:ext cx="222250" cy="368300"/>
            </a:xfrm>
            <a:custGeom>
              <a:avLst/>
              <a:gdLst>
                <a:gd name="T0" fmla="*/ 87313 w 140"/>
                <a:gd name="T1" fmla="*/ 0 h 232"/>
                <a:gd name="T2" fmla="*/ 0 w 140"/>
                <a:gd name="T3" fmla="*/ 368300 h 232"/>
                <a:gd name="T4" fmla="*/ 222250 w 140"/>
                <a:gd name="T5" fmla="*/ 0 h 232"/>
                <a:gd name="T6" fmla="*/ 87313 w 140"/>
                <a:gd name="T7" fmla="*/ 0 h 2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0"/>
                <a:gd name="T13" fmla="*/ 0 h 232"/>
                <a:gd name="T14" fmla="*/ 140 w 140"/>
                <a:gd name="T15" fmla="*/ 232 h 2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0" h="232">
                  <a:moveTo>
                    <a:pt x="55" y="0"/>
                  </a:moveTo>
                  <a:lnTo>
                    <a:pt x="0" y="232"/>
                  </a:lnTo>
                  <a:lnTo>
                    <a:pt x="140" y="0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7" name="Freeform 65"/>
            <p:cNvSpPr>
              <a:spLocks noChangeArrowheads="1"/>
            </p:cNvSpPr>
            <p:nvPr/>
          </p:nvSpPr>
          <p:spPr bwMode="auto">
            <a:xfrm>
              <a:off x="803275" y="1452562"/>
              <a:ext cx="106363" cy="407988"/>
            </a:xfrm>
            <a:custGeom>
              <a:avLst/>
              <a:gdLst>
                <a:gd name="T0" fmla="*/ 0 w 67"/>
                <a:gd name="T1" fmla="*/ 0 h 257"/>
                <a:gd name="T2" fmla="*/ 0 w 67"/>
                <a:gd name="T3" fmla="*/ 407988 h 257"/>
                <a:gd name="T4" fmla="*/ 106363 w 67"/>
                <a:gd name="T5" fmla="*/ 271463 h 257"/>
                <a:gd name="T6" fmla="*/ 0 w 67"/>
                <a:gd name="T7" fmla="*/ 0 h 25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7"/>
                <a:gd name="T13" fmla="*/ 0 h 257"/>
                <a:gd name="T14" fmla="*/ 67 w 67"/>
                <a:gd name="T15" fmla="*/ 257 h 25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7" h="257">
                  <a:moveTo>
                    <a:pt x="0" y="0"/>
                  </a:moveTo>
                  <a:lnTo>
                    <a:pt x="0" y="257"/>
                  </a:lnTo>
                  <a:lnTo>
                    <a:pt x="67" y="17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8" name="Freeform 70"/>
            <p:cNvSpPr>
              <a:spLocks noChangeArrowheads="1"/>
            </p:cNvSpPr>
            <p:nvPr/>
          </p:nvSpPr>
          <p:spPr bwMode="auto">
            <a:xfrm>
              <a:off x="803275" y="1452562"/>
              <a:ext cx="153988" cy="271463"/>
            </a:xfrm>
            <a:custGeom>
              <a:avLst/>
              <a:gdLst>
                <a:gd name="T0" fmla="*/ 0 w 97"/>
                <a:gd name="T1" fmla="*/ 0 h 171"/>
                <a:gd name="T2" fmla="*/ 106363 w 97"/>
                <a:gd name="T3" fmla="*/ 271463 h 171"/>
                <a:gd name="T4" fmla="*/ 153988 w 97"/>
                <a:gd name="T5" fmla="*/ 214313 h 171"/>
                <a:gd name="T6" fmla="*/ 0 w 97"/>
                <a:gd name="T7" fmla="*/ 0 h 1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7"/>
                <a:gd name="T13" fmla="*/ 0 h 171"/>
                <a:gd name="T14" fmla="*/ 97 w 97"/>
                <a:gd name="T15" fmla="*/ 171 h 1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7" h="171">
                  <a:moveTo>
                    <a:pt x="0" y="0"/>
                  </a:moveTo>
                  <a:lnTo>
                    <a:pt x="67" y="171"/>
                  </a:lnTo>
                  <a:lnTo>
                    <a:pt x="97" y="13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9" name="Freeform 72"/>
            <p:cNvSpPr>
              <a:spLocks noChangeArrowheads="1"/>
            </p:cNvSpPr>
            <p:nvPr/>
          </p:nvSpPr>
          <p:spPr bwMode="auto">
            <a:xfrm>
              <a:off x="803275" y="1452562"/>
              <a:ext cx="241300" cy="214313"/>
            </a:xfrm>
            <a:custGeom>
              <a:avLst/>
              <a:gdLst>
                <a:gd name="T0" fmla="*/ 0 w 152"/>
                <a:gd name="T1" fmla="*/ 0 h 135"/>
                <a:gd name="T2" fmla="*/ 153988 w 152"/>
                <a:gd name="T3" fmla="*/ 214313 h 135"/>
                <a:gd name="T4" fmla="*/ 241300 w 152"/>
                <a:gd name="T5" fmla="*/ 117475 h 135"/>
                <a:gd name="T6" fmla="*/ 0 w 152"/>
                <a:gd name="T7" fmla="*/ 0 h 13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2"/>
                <a:gd name="T13" fmla="*/ 0 h 135"/>
                <a:gd name="T14" fmla="*/ 152 w 152"/>
                <a:gd name="T15" fmla="*/ 135 h 13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2" h="135">
                  <a:moveTo>
                    <a:pt x="0" y="0"/>
                  </a:moveTo>
                  <a:lnTo>
                    <a:pt x="97" y="135"/>
                  </a:lnTo>
                  <a:lnTo>
                    <a:pt x="152" y="7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0" name="Freeform 73"/>
            <p:cNvSpPr>
              <a:spLocks noChangeArrowheads="1"/>
            </p:cNvSpPr>
            <p:nvPr/>
          </p:nvSpPr>
          <p:spPr bwMode="auto">
            <a:xfrm>
              <a:off x="919163" y="609600"/>
              <a:ext cx="125413" cy="330200"/>
            </a:xfrm>
            <a:custGeom>
              <a:avLst/>
              <a:gdLst>
                <a:gd name="T0" fmla="*/ 28575 w 79"/>
                <a:gd name="T1" fmla="*/ 0 h 208"/>
                <a:gd name="T2" fmla="*/ 0 w 79"/>
                <a:gd name="T3" fmla="*/ 193675 h 208"/>
                <a:gd name="T4" fmla="*/ 125413 w 79"/>
                <a:gd name="T5" fmla="*/ 330200 h 208"/>
                <a:gd name="T6" fmla="*/ 28575 w 79"/>
                <a:gd name="T7" fmla="*/ 0 h 20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"/>
                <a:gd name="T13" fmla="*/ 0 h 208"/>
                <a:gd name="T14" fmla="*/ 79 w 79"/>
                <a:gd name="T15" fmla="*/ 208 h 20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" h="208">
                  <a:moveTo>
                    <a:pt x="18" y="0"/>
                  </a:moveTo>
                  <a:lnTo>
                    <a:pt x="0" y="122"/>
                  </a:lnTo>
                  <a:lnTo>
                    <a:pt x="79" y="208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1" name="Freeform 74"/>
            <p:cNvSpPr>
              <a:spLocks noChangeArrowheads="1"/>
            </p:cNvSpPr>
            <p:nvPr/>
          </p:nvSpPr>
          <p:spPr bwMode="auto">
            <a:xfrm>
              <a:off x="784225" y="803275"/>
              <a:ext cx="260350" cy="252413"/>
            </a:xfrm>
            <a:custGeom>
              <a:avLst/>
              <a:gdLst>
                <a:gd name="T0" fmla="*/ 134938 w 164"/>
                <a:gd name="T1" fmla="*/ 0 h 159"/>
                <a:gd name="T2" fmla="*/ 0 w 164"/>
                <a:gd name="T3" fmla="*/ 252413 h 159"/>
                <a:gd name="T4" fmla="*/ 260350 w 164"/>
                <a:gd name="T5" fmla="*/ 136525 h 159"/>
                <a:gd name="T6" fmla="*/ 134938 w 164"/>
                <a:gd name="T7" fmla="*/ 0 h 15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4"/>
                <a:gd name="T13" fmla="*/ 0 h 159"/>
                <a:gd name="T14" fmla="*/ 164 w 164"/>
                <a:gd name="T15" fmla="*/ 159 h 15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4" h="159">
                  <a:moveTo>
                    <a:pt x="85" y="0"/>
                  </a:moveTo>
                  <a:lnTo>
                    <a:pt x="0" y="159"/>
                  </a:lnTo>
                  <a:lnTo>
                    <a:pt x="164" y="86"/>
                  </a:lnTo>
                  <a:lnTo>
                    <a:pt x="8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2" name="Freeform 75"/>
            <p:cNvSpPr>
              <a:spLocks noChangeArrowheads="1"/>
            </p:cNvSpPr>
            <p:nvPr/>
          </p:nvSpPr>
          <p:spPr bwMode="auto">
            <a:xfrm>
              <a:off x="881063" y="368300"/>
              <a:ext cx="173038" cy="241300"/>
            </a:xfrm>
            <a:custGeom>
              <a:avLst/>
              <a:gdLst>
                <a:gd name="T0" fmla="*/ 0 w 109"/>
                <a:gd name="T1" fmla="*/ 144463 h 152"/>
                <a:gd name="T2" fmla="*/ 66675 w 109"/>
                <a:gd name="T3" fmla="*/ 241300 h 152"/>
                <a:gd name="T4" fmla="*/ 173038 w 109"/>
                <a:gd name="T5" fmla="*/ 0 h 152"/>
                <a:gd name="T6" fmla="*/ 0 w 109"/>
                <a:gd name="T7" fmla="*/ 144463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9"/>
                <a:gd name="T13" fmla="*/ 0 h 152"/>
                <a:gd name="T14" fmla="*/ 109 w 109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9" h="152">
                  <a:moveTo>
                    <a:pt x="0" y="91"/>
                  </a:moveTo>
                  <a:lnTo>
                    <a:pt x="42" y="152"/>
                  </a:lnTo>
                  <a:lnTo>
                    <a:pt x="109" y="0"/>
                  </a:lnTo>
                  <a:lnTo>
                    <a:pt x="0" y="91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3" name="Freeform 76"/>
            <p:cNvSpPr>
              <a:spLocks noChangeArrowheads="1"/>
            </p:cNvSpPr>
            <p:nvPr/>
          </p:nvSpPr>
          <p:spPr bwMode="auto">
            <a:xfrm>
              <a:off x="909638" y="0"/>
              <a:ext cx="144463" cy="368300"/>
            </a:xfrm>
            <a:custGeom>
              <a:avLst/>
              <a:gdLst>
                <a:gd name="T0" fmla="*/ 106363 w 91"/>
                <a:gd name="T1" fmla="*/ 0 h 232"/>
                <a:gd name="T2" fmla="*/ 0 w 91"/>
                <a:gd name="T3" fmla="*/ 0 h 232"/>
                <a:gd name="T4" fmla="*/ 144463 w 91"/>
                <a:gd name="T5" fmla="*/ 368300 h 232"/>
                <a:gd name="T6" fmla="*/ 106363 w 91"/>
                <a:gd name="T7" fmla="*/ 0 h 2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1"/>
                <a:gd name="T13" fmla="*/ 0 h 232"/>
                <a:gd name="T14" fmla="*/ 91 w 91"/>
                <a:gd name="T15" fmla="*/ 232 h 2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1" h="232">
                  <a:moveTo>
                    <a:pt x="67" y="0"/>
                  </a:moveTo>
                  <a:lnTo>
                    <a:pt x="0" y="0"/>
                  </a:lnTo>
                  <a:lnTo>
                    <a:pt x="91" y="232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4" name="Freeform 77"/>
            <p:cNvSpPr>
              <a:spLocks noChangeArrowheads="1"/>
            </p:cNvSpPr>
            <p:nvPr/>
          </p:nvSpPr>
          <p:spPr bwMode="auto">
            <a:xfrm>
              <a:off x="687388" y="368300"/>
              <a:ext cx="366713" cy="144463"/>
            </a:xfrm>
            <a:custGeom>
              <a:avLst/>
              <a:gdLst>
                <a:gd name="T0" fmla="*/ 0 w 231"/>
                <a:gd name="T1" fmla="*/ 0 h 91"/>
                <a:gd name="T2" fmla="*/ 193675 w 231"/>
                <a:gd name="T3" fmla="*/ 144463 h 91"/>
                <a:gd name="T4" fmla="*/ 366713 w 231"/>
                <a:gd name="T5" fmla="*/ 0 h 91"/>
                <a:gd name="T6" fmla="*/ 0 w 231"/>
                <a:gd name="T7" fmla="*/ 0 h 9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1"/>
                <a:gd name="T13" fmla="*/ 0 h 91"/>
                <a:gd name="T14" fmla="*/ 231 w 231"/>
                <a:gd name="T15" fmla="*/ 91 h 9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1" h="91">
                  <a:moveTo>
                    <a:pt x="0" y="0"/>
                  </a:moveTo>
                  <a:lnTo>
                    <a:pt x="122" y="91"/>
                  </a:lnTo>
                  <a:lnTo>
                    <a:pt x="231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5" name="Freeform 78"/>
            <p:cNvSpPr>
              <a:spLocks noChangeArrowheads="1"/>
            </p:cNvSpPr>
            <p:nvPr/>
          </p:nvSpPr>
          <p:spPr bwMode="auto">
            <a:xfrm>
              <a:off x="687388" y="0"/>
              <a:ext cx="366713" cy="368300"/>
            </a:xfrm>
            <a:custGeom>
              <a:avLst/>
              <a:gdLst>
                <a:gd name="T0" fmla="*/ 222250 w 231"/>
                <a:gd name="T1" fmla="*/ 0 h 232"/>
                <a:gd name="T2" fmla="*/ 0 w 231"/>
                <a:gd name="T3" fmla="*/ 368300 h 232"/>
                <a:gd name="T4" fmla="*/ 366713 w 231"/>
                <a:gd name="T5" fmla="*/ 368300 h 232"/>
                <a:gd name="T6" fmla="*/ 222250 w 231"/>
                <a:gd name="T7" fmla="*/ 0 h 2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1"/>
                <a:gd name="T13" fmla="*/ 0 h 232"/>
                <a:gd name="T14" fmla="*/ 231 w 231"/>
                <a:gd name="T15" fmla="*/ 232 h 2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1" h="232">
                  <a:moveTo>
                    <a:pt x="140" y="0"/>
                  </a:moveTo>
                  <a:lnTo>
                    <a:pt x="0" y="232"/>
                  </a:lnTo>
                  <a:lnTo>
                    <a:pt x="231" y="232"/>
                  </a:lnTo>
                  <a:lnTo>
                    <a:pt x="14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6" name="Freeform 79"/>
            <p:cNvSpPr>
              <a:spLocks noChangeArrowheads="1"/>
            </p:cNvSpPr>
            <p:nvPr/>
          </p:nvSpPr>
          <p:spPr bwMode="auto">
            <a:xfrm>
              <a:off x="744538" y="1957387"/>
              <a:ext cx="377825" cy="550863"/>
            </a:xfrm>
            <a:custGeom>
              <a:avLst/>
              <a:gdLst>
                <a:gd name="T0" fmla="*/ 0 w 238"/>
                <a:gd name="T1" fmla="*/ 0 h 347"/>
                <a:gd name="T2" fmla="*/ 87313 w 238"/>
                <a:gd name="T3" fmla="*/ 550863 h 347"/>
                <a:gd name="T4" fmla="*/ 377825 w 238"/>
                <a:gd name="T5" fmla="*/ 357188 h 347"/>
                <a:gd name="T6" fmla="*/ 0 w 238"/>
                <a:gd name="T7" fmla="*/ 0 h 34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347"/>
                <a:gd name="T14" fmla="*/ 238 w 238"/>
                <a:gd name="T15" fmla="*/ 347 h 34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347">
                  <a:moveTo>
                    <a:pt x="0" y="0"/>
                  </a:moveTo>
                  <a:lnTo>
                    <a:pt x="55" y="347"/>
                  </a:lnTo>
                  <a:lnTo>
                    <a:pt x="238" y="2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7" name="Freeform 80"/>
            <p:cNvSpPr>
              <a:spLocks noChangeArrowheads="1"/>
            </p:cNvSpPr>
            <p:nvPr/>
          </p:nvSpPr>
          <p:spPr bwMode="auto">
            <a:xfrm>
              <a:off x="803275" y="1452562"/>
              <a:ext cx="347663" cy="117475"/>
            </a:xfrm>
            <a:custGeom>
              <a:avLst/>
              <a:gdLst>
                <a:gd name="T0" fmla="*/ 0 w 219"/>
                <a:gd name="T1" fmla="*/ 0 h 74"/>
                <a:gd name="T2" fmla="*/ 241300 w 219"/>
                <a:gd name="T3" fmla="*/ 117475 h 74"/>
                <a:gd name="T4" fmla="*/ 347663 w 219"/>
                <a:gd name="T5" fmla="*/ 0 h 74"/>
                <a:gd name="T6" fmla="*/ 0 w 219"/>
                <a:gd name="T7" fmla="*/ 0 h 7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9"/>
                <a:gd name="T13" fmla="*/ 0 h 74"/>
                <a:gd name="T14" fmla="*/ 219 w 219"/>
                <a:gd name="T15" fmla="*/ 74 h 7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9" h="74">
                  <a:moveTo>
                    <a:pt x="0" y="0"/>
                  </a:moveTo>
                  <a:lnTo>
                    <a:pt x="152" y="74"/>
                  </a:lnTo>
                  <a:lnTo>
                    <a:pt x="219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8" name="Freeform 81"/>
            <p:cNvSpPr>
              <a:spLocks noChangeArrowheads="1"/>
            </p:cNvSpPr>
            <p:nvPr/>
          </p:nvSpPr>
          <p:spPr bwMode="auto">
            <a:xfrm>
              <a:off x="784225" y="1055687"/>
              <a:ext cx="366713" cy="396875"/>
            </a:xfrm>
            <a:custGeom>
              <a:avLst/>
              <a:gdLst>
                <a:gd name="T0" fmla="*/ 0 w 231"/>
                <a:gd name="T1" fmla="*/ 0 h 250"/>
                <a:gd name="T2" fmla="*/ 19050 w 231"/>
                <a:gd name="T3" fmla="*/ 396875 h 250"/>
                <a:gd name="T4" fmla="*/ 366713 w 231"/>
                <a:gd name="T5" fmla="*/ 396875 h 250"/>
                <a:gd name="T6" fmla="*/ 0 w 231"/>
                <a:gd name="T7" fmla="*/ 0 h 2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1"/>
                <a:gd name="T13" fmla="*/ 0 h 250"/>
                <a:gd name="T14" fmla="*/ 231 w 231"/>
                <a:gd name="T15" fmla="*/ 250 h 2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1" h="250">
                  <a:moveTo>
                    <a:pt x="0" y="0"/>
                  </a:moveTo>
                  <a:lnTo>
                    <a:pt x="12" y="250"/>
                  </a:lnTo>
                  <a:lnTo>
                    <a:pt x="231" y="25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9" name="Freeform 82"/>
            <p:cNvSpPr>
              <a:spLocks noChangeArrowheads="1"/>
            </p:cNvSpPr>
            <p:nvPr/>
          </p:nvSpPr>
          <p:spPr bwMode="auto">
            <a:xfrm>
              <a:off x="784225" y="939800"/>
              <a:ext cx="366713" cy="512763"/>
            </a:xfrm>
            <a:custGeom>
              <a:avLst/>
              <a:gdLst>
                <a:gd name="T0" fmla="*/ 260350 w 231"/>
                <a:gd name="T1" fmla="*/ 0 h 323"/>
                <a:gd name="T2" fmla="*/ 0 w 231"/>
                <a:gd name="T3" fmla="*/ 115888 h 323"/>
                <a:gd name="T4" fmla="*/ 366713 w 231"/>
                <a:gd name="T5" fmla="*/ 512763 h 323"/>
                <a:gd name="T6" fmla="*/ 260350 w 231"/>
                <a:gd name="T7" fmla="*/ 0 h 32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1"/>
                <a:gd name="T13" fmla="*/ 0 h 323"/>
                <a:gd name="T14" fmla="*/ 231 w 231"/>
                <a:gd name="T15" fmla="*/ 323 h 32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1" h="323">
                  <a:moveTo>
                    <a:pt x="164" y="0"/>
                  </a:moveTo>
                  <a:lnTo>
                    <a:pt x="0" y="73"/>
                  </a:lnTo>
                  <a:lnTo>
                    <a:pt x="231" y="323"/>
                  </a:lnTo>
                  <a:lnTo>
                    <a:pt x="16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0" name="Freeform 83"/>
            <p:cNvSpPr>
              <a:spLocks noChangeArrowheads="1"/>
            </p:cNvSpPr>
            <p:nvPr/>
          </p:nvSpPr>
          <p:spPr bwMode="auto">
            <a:xfrm>
              <a:off x="1016000" y="0"/>
              <a:ext cx="146050" cy="368300"/>
            </a:xfrm>
            <a:custGeom>
              <a:avLst/>
              <a:gdLst>
                <a:gd name="T0" fmla="*/ 0 w 92"/>
                <a:gd name="T1" fmla="*/ 0 h 232"/>
                <a:gd name="T2" fmla="*/ 38100 w 92"/>
                <a:gd name="T3" fmla="*/ 368300 h 232"/>
                <a:gd name="T4" fmla="*/ 146050 w 92"/>
                <a:gd name="T5" fmla="*/ 280988 h 232"/>
                <a:gd name="T6" fmla="*/ 0 w 92"/>
                <a:gd name="T7" fmla="*/ 0 h 23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2"/>
                <a:gd name="T13" fmla="*/ 0 h 232"/>
                <a:gd name="T14" fmla="*/ 92 w 92"/>
                <a:gd name="T15" fmla="*/ 232 h 23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2" h="232">
                  <a:moveTo>
                    <a:pt x="0" y="0"/>
                  </a:moveTo>
                  <a:lnTo>
                    <a:pt x="24" y="232"/>
                  </a:lnTo>
                  <a:lnTo>
                    <a:pt x="92" y="17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1" name="Freeform 84"/>
            <p:cNvSpPr>
              <a:spLocks noChangeArrowheads="1"/>
            </p:cNvSpPr>
            <p:nvPr/>
          </p:nvSpPr>
          <p:spPr bwMode="auto">
            <a:xfrm>
              <a:off x="1016000" y="0"/>
              <a:ext cx="165100" cy="280988"/>
            </a:xfrm>
            <a:custGeom>
              <a:avLst/>
              <a:gdLst>
                <a:gd name="T0" fmla="*/ 0 w 104"/>
                <a:gd name="T1" fmla="*/ 0 h 177"/>
                <a:gd name="T2" fmla="*/ 146050 w 104"/>
                <a:gd name="T3" fmla="*/ 280988 h 177"/>
                <a:gd name="T4" fmla="*/ 165100 w 104"/>
                <a:gd name="T5" fmla="*/ 49213 h 177"/>
                <a:gd name="T6" fmla="*/ 0 w 104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4"/>
                <a:gd name="T13" fmla="*/ 0 h 177"/>
                <a:gd name="T14" fmla="*/ 104 w 104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4" h="177">
                  <a:moveTo>
                    <a:pt x="0" y="0"/>
                  </a:moveTo>
                  <a:lnTo>
                    <a:pt x="92" y="177"/>
                  </a:lnTo>
                  <a:lnTo>
                    <a:pt x="104" y="3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2" name="Freeform 85"/>
            <p:cNvSpPr>
              <a:spLocks noChangeArrowheads="1"/>
            </p:cNvSpPr>
            <p:nvPr/>
          </p:nvSpPr>
          <p:spPr bwMode="auto">
            <a:xfrm>
              <a:off x="831850" y="2314575"/>
              <a:ext cx="349250" cy="193675"/>
            </a:xfrm>
            <a:custGeom>
              <a:avLst/>
              <a:gdLst>
                <a:gd name="T0" fmla="*/ 290513 w 220"/>
                <a:gd name="T1" fmla="*/ 0 h 122"/>
                <a:gd name="T2" fmla="*/ 0 w 220"/>
                <a:gd name="T3" fmla="*/ 193675 h 122"/>
                <a:gd name="T4" fmla="*/ 349250 w 220"/>
                <a:gd name="T5" fmla="*/ 193675 h 122"/>
                <a:gd name="T6" fmla="*/ 290513 w 220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0"/>
                <a:gd name="T13" fmla="*/ 0 h 122"/>
                <a:gd name="T14" fmla="*/ 220 w 220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0" h="122">
                  <a:moveTo>
                    <a:pt x="183" y="0"/>
                  </a:moveTo>
                  <a:lnTo>
                    <a:pt x="0" y="122"/>
                  </a:lnTo>
                  <a:lnTo>
                    <a:pt x="220" y="122"/>
                  </a:lnTo>
                  <a:lnTo>
                    <a:pt x="18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3" name="Freeform 87"/>
            <p:cNvSpPr>
              <a:spLocks noChangeArrowheads="1"/>
            </p:cNvSpPr>
            <p:nvPr/>
          </p:nvSpPr>
          <p:spPr bwMode="auto">
            <a:xfrm>
              <a:off x="1162050" y="49212"/>
              <a:ext cx="115888" cy="231775"/>
            </a:xfrm>
            <a:custGeom>
              <a:avLst/>
              <a:gdLst>
                <a:gd name="T0" fmla="*/ 19050 w 73"/>
                <a:gd name="T1" fmla="*/ 0 h 146"/>
                <a:gd name="T2" fmla="*/ 0 w 73"/>
                <a:gd name="T3" fmla="*/ 231775 h 146"/>
                <a:gd name="T4" fmla="*/ 115888 w 73"/>
                <a:gd name="T5" fmla="*/ 66675 h 146"/>
                <a:gd name="T6" fmla="*/ 19050 w 73"/>
                <a:gd name="T7" fmla="*/ 0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3"/>
                <a:gd name="T13" fmla="*/ 0 h 146"/>
                <a:gd name="T14" fmla="*/ 73 w 73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3" h="146">
                  <a:moveTo>
                    <a:pt x="12" y="0"/>
                  </a:moveTo>
                  <a:lnTo>
                    <a:pt x="0" y="146"/>
                  </a:lnTo>
                  <a:lnTo>
                    <a:pt x="73" y="42"/>
                  </a:lnTo>
                  <a:lnTo>
                    <a:pt x="1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4" name="Freeform 89"/>
            <p:cNvSpPr>
              <a:spLocks noChangeArrowheads="1"/>
            </p:cNvSpPr>
            <p:nvPr/>
          </p:nvSpPr>
          <p:spPr bwMode="auto">
            <a:xfrm>
              <a:off x="744538" y="1957387"/>
              <a:ext cx="533400" cy="357188"/>
            </a:xfrm>
            <a:custGeom>
              <a:avLst/>
              <a:gdLst>
                <a:gd name="T0" fmla="*/ 0 w 336"/>
                <a:gd name="T1" fmla="*/ 0 h 225"/>
                <a:gd name="T2" fmla="*/ 377825 w 336"/>
                <a:gd name="T3" fmla="*/ 357188 h 225"/>
                <a:gd name="T4" fmla="*/ 533400 w 336"/>
                <a:gd name="T5" fmla="*/ 193675 h 225"/>
                <a:gd name="T6" fmla="*/ 0 w 336"/>
                <a:gd name="T7" fmla="*/ 0 h 22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36"/>
                <a:gd name="T13" fmla="*/ 0 h 225"/>
                <a:gd name="T14" fmla="*/ 336 w 336"/>
                <a:gd name="T15" fmla="*/ 225 h 22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36" h="225">
                  <a:moveTo>
                    <a:pt x="0" y="0"/>
                  </a:moveTo>
                  <a:lnTo>
                    <a:pt x="238" y="225"/>
                  </a:lnTo>
                  <a:lnTo>
                    <a:pt x="336" y="12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5" name="Freeform 93"/>
            <p:cNvSpPr>
              <a:spLocks noChangeArrowheads="1"/>
            </p:cNvSpPr>
            <p:nvPr/>
          </p:nvSpPr>
          <p:spPr bwMode="auto">
            <a:xfrm>
              <a:off x="1044575" y="939800"/>
              <a:ext cx="290513" cy="512763"/>
            </a:xfrm>
            <a:custGeom>
              <a:avLst/>
              <a:gdLst>
                <a:gd name="T0" fmla="*/ 0 w 183"/>
                <a:gd name="T1" fmla="*/ 0 h 323"/>
                <a:gd name="T2" fmla="*/ 106363 w 183"/>
                <a:gd name="T3" fmla="*/ 512763 h 323"/>
                <a:gd name="T4" fmla="*/ 290513 w 183"/>
                <a:gd name="T5" fmla="*/ 349250 h 323"/>
                <a:gd name="T6" fmla="*/ 0 w 183"/>
                <a:gd name="T7" fmla="*/ 0 h 32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323"/>
                <a:gd name="T14" fmla="*/ 183 w 183"/>
                <a:gd name="T15" fmla="*/ 323 h 32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323">
                  <a:moveTo>
                    <a:pt x="0" y="0"/>
                  </a:moveTo>
                  <a:lnTo>
                    <a:pt x="67" y="323"/>
                  </a:lnTo>
                  <a:lnTo>
                    <a:pt x="183" y="22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6" name="Freeform 94"/>
            <p:cNvSpPr>
              <a:spLocks noChangeArrowheads="1"/>
            </p:cNvSpPr>
            <p:nvPr/>
          </p:nvSpPr>
          <p:spPr bwMode="auto">
            <a:xfrm>
              <a:off x="947738" y="368300"/>
              <a:ext cx="387350" cy="241300"/>
            </a:xfrm>
            <a:custGeom>
              <a:avLst/>
              <a:gdLst>
                <a:gd name="T0" fmla="*/ 106363 w 244"/>
                <a:gd name="T1" fmla="*/ 0 h 152"/>
                <a:gd name="T2" fmla="*/ 0 w 244"/>
                <a:gd name="T3" fmla="*/ 241300 h 152"/>
                <a:gd name="T4" fmla="*/ 387350 w 244"/>
                <a:gd name="T5" fmla="*/ 68263 h 152"/>
                <a:gd name="T6" fmla="*/ 106363 w 244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44"/>
                <a:gd name="T13" fmla="*/ 0 h 152"/>
                <a:gd name="T14" fmla="*/ 244 w 244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4" h="152">
                  <a:moveTo>
                    <a:pt x="67" y="0"/>
                  </a:moveTo>
                  <a:lnTo>
                    <a:pt x="0" y="152"/>
                  </a:lnTo>
                  <a:lnTo>
                    <a:pt x="244" y="43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7" name="Freeform 95"/>
            <p:cNvSpPr>
              <a:spLocks noChangeArrowheads="1"/>
            </p:cNvSpPr>
            <p:nvPr/>
          </p:nvSpPr>
          <p:spPr bwMode="auto">
            <a:xfrm>
              <a:off x="1054100" y="280987"/>
              <a:ext cx="280988" cy="155575"/>
            </a:xfrm>
            <a:custGeom>
              <a:avLst/>
              <a:gdLst>
                <a:gd name="T0" fmla="*/ 107950 w 177"/>
                <a:gd name="T1" fmla="*/ 0 h 98"/>
                <a:gd name="T2" fmla="*/ 0 w 177"/>
                <a:gd name="T3" fmla="*/ 87313 h 98"/>
                <a:gd name="T4" fmla="*/ 280988 w 177"/>
                <a:gd name="T5" fmla="*/ 155575 h 98"/>
                <a:gd name="T6" fmla="*/ 107950 w 177"/>
                <a:gd name="T7" fmla="*/ 0 h 9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98"/>
                <a:gd name="T14" fmla="*/ 177 w 177"/>
                <a:gd name="T15" fmla="*/ 98 h 9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98">
                  <a:moveTo>
                    <a:pt x="68" y="0"/>
                  </a:moveTo>
                  <a:lnTo>
                    <a:pt x="0" y="55"/>
                  </a:lnTo>
                  <a:lnTo>
                    <a:pt x="177" y="98"/>
                  </a:lnTo>
                  <a:lnTo>
                    <a:pt x="6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8" name="Freeform 96"/>
            <p:cNvSpPr>
              <a:spLocks noChangeArrowheads="1"/>
            </p:cNvSpPr>
            <p:nvPr/>
          </p:nvSpPr>
          <p:spPr bwMode="auto">
            <a:xfrm>
              <a:off x="947738" y="436562"/>
              <a:ext cx="387350" cy="503238"/>
            </a:xfrm>
            <a:custGeom>
              <a:avLst/>
              <a:gdLst>
                <a:gd name="T0" fmla="*/ 0 w 244"/>
                <a:gd name="T1" fmla="*/ 173038 h 317"/>
                <a:gd name="T2" fmla="*/ 96838 w 244"/>
                <a:gd name="T3" fmla="*/ 503238 h 317"/>
                <a:gd name="T4" fmla="*/ 387350 w 244"/>
                <a:gd name="T5" fmla="*/ 0 h 317"/>
                <a:gd name="T6" fmla="*/ 0 w 244"/>
                <a:gd name="T7" fmla="*/ 173038 h 31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44"/>
                <a:gd name="T13" fmla="*/ 0 h 317"/>
                <a:gd name="T14" fmla="*/ 244 w 244"/>
                <a:gd name="T15" fmla="*/ 317 h 31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4" h="317">
                  <a:moveTo>
                    <a:pt x="0" y="109"/>
                  </a:moveTo>
                  <a:lnTo>
                    <a:pt x="61" y="317"/>
                  </a:lnTo>
                  <a:lnTo>
                    <a:pt x="244" y="0"/>
                  </a:lnTo>
                  <a:lnTo>
                    <a:pt x="0" y="109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9" name="Freeform 97"/>
            <p:cNvSpPr>
              <a:spLocks noChangeArrowheads="1"/>
            </p:cNvSpPr>
            <p:nvPr/>
          </p:nvSpPr>
          <p:spPr bwMode="auto">
            <a:xfrm>
              <a:off x="1122363" y="2314575"/>
              <a:ext cx="242888" cy="193675"/>
            </a:xfrm>
            <a:custGeom>
              <a:avLst/>
              <a:gdLst>
                <a:gd name="T0" fmla="*/ 0 w 153"/>
                <a:gd name="T1" fmla="*/ 0 h 122"/>
                <a:gd name="T2" fmla="*/ 58738 w 153"/>
                <a:gd name="T3" fmla="*/ 193675 h 122"/>
                <a:gd name="T4" fmla="*/ 242888 w 153"/>
                <a:gd name="T5" fmla="*/ 0 h 122"/>
                <a:gd name="T6" fmla="*/ 0 w 153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3"/>
                <a:gd name="T13" fmla="*/ 0 h 122"/>
                <a:gd name="T14" fmla="*/ 153 w 153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3" h="122">
                  <a:moveTo>
                    <a:pt x="0" y="0"/>
                  </a:moveTo>
                  <a:lnTo>
                    <a:pt x="37" y="122"/>
                  </a:lnTo>
                  <a:lnTo>
                    <a:pt x="153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0" name="Freeform 98"/>
            <p:cNvSpPr>
              <a:spLocks noChangeArrowheads="1"/>
            </p:cNvSpPr>
            <p:nvPr/>
          </p:nvSpPr>
          <p:spPr bwMode="auto">
            <a:xfrm>
              <a:off x="1122363" y="2151062"/>
              <a:ext cx="242888" cy="163513"/>
            </a:xfrm>
            <a:custGeom>
              <a:avLst/>
              <a:gdLst>
                <a:gd name="T0" fmla="*/ 155575 w 153"/>
                <a:gd name="T1" fmla="*/ 0 h 103"/>
                <a:gd name="T2" fmla="*/ 0 w 153"/>
                <a:gd name="T3" fmla="*/ 163513 h 103"/>
                <a:gd name="T4" fmla="*/ 242888 w 153"/>
                <a:gd name="T5" fmla="*/ 163513 h 103"/>
                <a:gd name="T6" fmla="*/ 155575 w 153"/>
                <a:gd name="T7" fmla="*/ 0 h 10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3"/>
                <a:gd name="T13" fmla="*/ 0 h 103"/>
                <a:gd name="T14" fmla="*/ 153 w 153"/>
                <a:gd name="T15" fmla="*/ 103 h 10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3" h="103">
                  <a:moveTo>
                    <a:pt x="98" y="0"/>
                  </a:moveTo>
                  <a:lnTo>
                    <a:pt x="0" y="103"/>
                  </a:lnTo>
                  <a:lnTo>
                    <a:pt x="153" y="103"/>
                  </a:lnTo>
                  <a:lnTo>
                    <a:pt x="9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1" name="Freeform 99"/>
            <p:cNvSpPr>
              <a:spLocks noChangeArrowheads="1"/>
            </p:cNvSpPr>
            <p:nvPr/>
          </p:nvSpPr>
          <p:spPr bwMode="auto">
            <a:xfrm>
              <a:off x="1162050" y="115887"/>
              <a:ext cx="212725" cy="165100"/>
            </a:xfrm>
            <a:custGeom>
              <a:avLst/>
              <a:gdLst>
                <a:gd name="T0" fmla="*/ 115888 w 134"/>
                <a:gd name="T1" fmla="*/ 0 h 104"/>
                <a:gd name="T2" fmla="*/ 0 w 134"/>
                <a:gd name="T3" fmla="*/ 165100 h 104"/>
                <a:gd name="T4" fmla="*/ 212725 w 134"/>
                <a:gd name="T5" fmla="*/ 96838 h 104"/>
                <a:gd name="T6" fmla="*/ 115888 w 134"/>
                <a:gd name="T7" fmla="*/ 0 h 10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104"/>
                <a:gd name="T14" fmla="*/ 134 w 134"/>
                <a:gd name="T15" fmla="*/ 104 h 10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104">
                  <a:moveTo>
                    <a:pt x="73" y="0"/>
                  </a:moveTo>
                  <a:lnTo>
                    <a:pt x="0" y="104"/>
                  </a:lnTo>
                  <a:lnTo>
                    <a:pt x="134" y="61"/>
                  </a:lnTo>
                  <a:lnTo>
                    <a:pt x="7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2" name="Freeform 100"/>
            <p:cNvSpPr>
              <a:spLocks noChangeArrowheads="1"/>
            </p:cNvSpPr>
            <p:nvPr/>
          </p:nvSpPr>
          <p:spPr bwMode="auto">
            <a:xfrm>
              <a:off x="1162050" y="212725"/>
              <a:ext cx="212725" cy="223838"/>
            </a:xfrm>
            <a:custGeom>
              <a:avLst/>
              <a:gdLst>
                <a:gd name="T0" fmla="*/ 0 w 134"/>
                <a:gd name="T1" fmla="*/ 68263 h 141"/>
                <a:gd name="T2" fmla="*/ 173038 w 134"/>
                <a:gd name="T3" fmla="*/ 223838 h 141"/>
                <a:gd name="T4" fmla="*/ 212725 w 134"/>
                <a:gd name="T5" fmla="*/ 0 h 141"/>
                <a:gd name="T6" fmla="*/ 0 w 134"/>
                <a:gd name="T7" fmla="*/ 68263 h 14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141"/>
                <a:gd name="T14" fmla="*/ 134 w 134"/>
                <a:gd name="T15" fmla="*/ 141 h 14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141">
                  <a:moveTo>
                    <a:pt x="0" y="43"/>
                  </a:moveTo>
                  <a:lnTo>
                    <a:pt x="109" y="141"/>
                  </a:lnTo>
                  <a:lnTo>
                    <a:pt x="134" y="0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3" name="Freeform 101"/>
            <p:cNvSpPr>
              <a:spLocks noChangeArrowheads="1"/>
            </p:cNvSpPr>
            <p:nvPr/>
          </p:nvSpPr>
          <p:spPr bwMode="auto">
            <a:xfrm>
              <a:off x="1044575" y="939800"/>
              <a:ext cx="368300" cy="349250"/>
            </a:xfrm>
            <a:custGeom>
              <a:avLst/>
              <a:gdLst>
                <a:gd name="T0" fmla="*/ 0 w 232"/>
                <a:gd name="T1" fmla="*/ 0 h 220"/>
                <a:gd name="T2" fmla="*/ 290513 w 232"/>
                <a:gd name="T3" fmla="*/ 349250 h 220"/>
                <a:gd name="T4" fmla="*/ 368300 w 232"/>
                <a:gd name="T5" fmla="*/ 222250 h 220"/>
                <a:gd name="T6" fmla="*/ 0 w 232"/>
                <a:gd name="T7" fmla="*/ 0 h 22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2"/>
                <a:gd name="T13" fmla="*/ 0 h 220"/>
                <a:gd name="T14" fmla="*/ 232 w 232"/>
                <a:gd name="T15" fmla="*/ 220 h 22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2" h="220">
                  <a:moveTo>
                    <a:pt x="0" y="0"/>
                  </a:moveTo>
                  <a:lnTo>
                    <a:pt x="183" y="220"/>
                  </a:lnTo>
                  <a:lnTo>
                    <a:pt x="232" y="14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4" name="Freeform 102"/>
            <p:cNvSpPr>
              <a:spLocks noChangeArrowheads="1"/>
            </p:cNvSpPr>
            <p:nvPr/>
          </p:nvSpPr>
          <p:spPr bwMode="auto">
            <a:xfrm>
              <a:off x="1335088" y="212725"/>
              <a:ext cx="96838" cy="223838"/>
            </a:xfrm>
            <a:custGeom>
              <a:avLst/>
              <a:gdLst>
                <a:gd name="T0" fmla="*/ 39688 w 61"/>
                <a:gd name="T1" fmla="*/ 0 h 141"/>
                <a:gd name="T2" fmla="*/ 0 w 61"/>
                <a:gd name="T3" fmla="*/ 223838 h 141"/>
                <a:gd name="T4" fmla="*/ 96838 w 61"/>
                <a:gd name="T5" fmla="*/ 68263 h 141"/>
                <a:gd name="T6" fmla="*/ 39688 w 61"/>
                <a:gd name="T7" fmla="*/ 0 h 14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1"/>
                <a:gd name="T13" fmla="*/ 0 h 141"/>
                <a:gd name="T14" fmla="*/ 61 w 61"/>
                <a:gd name="T15" fmla="*/ 141 h 14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1" h="141">
                  <a:moveTo>
                    <a:pt x="25" y="0"/>
                  </a:moveTo>
                  <a:lnTo>
                    <a:pt x="0" y="141"/>
                  </a:lnTo>
                  <a:lnTo>
                    <a:pt x="61" y="43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5" name="Freeform 103"/>
            <p:cNvSpPr>
              <a:spLocks noChangeArrowheads="1"/>
            </p:cNvSpPr>
            <p:nvPr/>
          </p:nvSpPr>
          <p:spPr bwMode="auto">
            <a:xfrm>
              <a:off x="1335088" y="280987"/>
              <a:ext cx="146050" cy="155575"/>
            </a:xfrm>
            <a:custGeom>
              <a:avLst/>
              <a:gdLst>
                <a:gd name="T0" fmla="*/ 96838 w 92"/>
                <a:gd name="T1" fmla="*/ 0 h 98"/>
                <a:gd name="T2" fmla="*/ 0 w 92"/>
                <a:gd name="T3" fmla="*/ 155575 h 98"/>
                <a:gd name="T4" fmla="*/ 146050 w 92"/>
                <a:gd name="T5" fmla="*/ 146050 h 98"/>
                <a:gd name="T6" fmla="*/ 96838 w 92"/>
                <a:gd name="T7" fmla="*/ 0 h 9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2"/>
                <a:gd name="T13" fmla="*/ 0 h 98"/>
                <a:gd name="T14" fmla="*/ 92 w 92"/>
                <a:gd name="T15" fmla="*/ 98 h 9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2" h="98">
                  <a:moveTo>
                    <a:pt x="61" y="0"/>
                  </a:moveTo>
                  <a:lnTo>
                    <a:pt x="0" y="98"/>
                  </a:lnTo>
                  <a:lnTo>
                    <a:pt x="92" y="92"/>
                  </a:lnTo>
                  <a:lnTo>
                    <a:pt x="61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6" name="Freeform 104"/>
            <p:cNvSpPr>
              <a:spLocks noChangeArrowheads="1"/>
            </p:cNvSpPr>
            <p:nvPr/>
          </p:nvSpPr>
          <p:spPr bwMode="auto">
            <a:xfrm>
              <a:off x="1044575" y="939800"/>
              <a:ext cx="455613" cy="222250"/>
            </a:xfrm>
            <a:custGeom>
              <a:avLst/>
              <a:gdLst>
                <a:gd name="T0" fmla="*/ 0 w 287"/>
                <a:gd name="T1" fmla="*/ 0 h 140"/>
                <a:gd name="T2" fmla="*/ 368300 w 287"/>
                <a:gd name="T3" fmla="*/ 222250 h 140"/>
                <a:gd name="T4" fmla="*/ 455613 w 287"/>
                <a:gd name="T5" fmla="*/ 87313 h 140"/>
                <a:gd name="T6" fmla="*/ 0 w 287"/>
                <a:gd name="T7" fmla="*/ 0 h 14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87"/>
                <a:gd name="T13" fmla="*/ 0 h 140"/>
                <a:gd name="T14" fmla="*/ 287 w 287"/>
                <a:gd name="T15" fmla="*/ 140 h 14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87" h="140">
                  <a:moveTo>
                    <a:pt x="0" y="0"/>
                  </a:moveTo>
                  <a:lnTo>
                    <a:pt x="232" y="140"/>
                  </a:lnTo>
                  <a:lnTo>
                    <a:pt x="287" y="5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7" name="Freeform 105"/>
            <p:cNvSpPr>
              <a:spLocks noChangeArrowheads="1"/>
            </p:cNvSpPr>
            <p:nvPr/>
          </p:nvSpPr>
          <p:spPr bwMode="auto">
            <a:xfrm>
              <a:off x="1044575" y="930275"/>
              <a:ext cx="474663" cy="96838"/>
            </a:xfrm>
            <a:custGeom>
              <a:avLst/>
              <a:gdLst>
                <a:gd name="T0" fmla="*/ 0 w 299"/>
                <a:gd name="T1" fmla="*/ 9525 h 61"/>
                <a:gd name="T2" fmla="*/ 455613 w 299"/>
                <a:gd name="T3" fmla="*/ 96838 h 61"/>
                <a:gd name="T4" fmla="*/ 474663 w 299"/>
                <a:gd name="T5" fmla="*/ 0 h 61"/>
                <a:gd name="T6" fmla="*/ 0 w 299"/>
                <a:gd name="T7" fmla="*/ 9525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99"/>
                <a:gd name="T13" fmla="*/ 0 h 61"/>
                <a:gd name="T14" fmla="*/ 299 w 299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99" h="61">
                  <a:moveTo>
                    <a:pt x="0" y="6"/>
                  </a:moveTo>
                  <a:lnTo>
                    <a:pt x="287" y="61"/>
                  </a:lnTo>
                  <a:lnTo>
                    <a:pt x="299" y="0"/>
                  </a:lnTo>
                  <a:lnTo>
                    <a:pt x="0" y="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8" name="Freeform 106"/>
            <p:cNvSpPr>
              <a:spLocks noChangeArrowheads="1"/>
            </p:cNvSpPr>
            <p:nvPr/>
          </p:nvSpPr>
          <p:spPr bwMode="auto">
            <a:xfrm>
              <a:off x="1044575" y="436562"/>
              <a:ext cx="484188" cy="503238"/>
            </a:xfrm>
            <a:custGeom>
              <a:avLst/>
              <a:gdLst>
                <a:gd name="T0" fmla="*/ 290513 w 305"/>
                <a:gd name="T1" fmla="*/ 0 h 317"/>
                <a:gd name="T2" fmla="*/ 0 w 305"/>
                <a:gd name="T3" fmla="*/ 503238 h 317"/>
                <a:gd name="T4" fmla="*/ 484188 w 305"/>
                <a:gd name="T5" fmla="*/ 347663 h 317"/>
                <a:gd name="T6" fmla="*/ 290513 w 305"/>
                <a:gd name="T7" fmla="*/ 0 h 31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05"/>
                <a:gd name="T13" fmla="*/ 0 h 317"/>
                <a:gd name="T14" fmla="*/ 305 w 305"/>
                <a:gd name="T15" fmla="*/ 317 h 31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05" h="317">
                  <a:moveTo>
                    <a:pt x="183" y="0"/>
                  </a:moveTo>
                  <a:lnTo>
                    <a:pt x="0" y="317"/>
                  </a:lnTo>
                  <a:lnTo>
                    <a:pt x="305" y="219"/>
                  </a:lnTo>
                  <a:lnTo>
                    <a:pt x="18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9" name="Freeform 107"/>
            <p:cNvSpPr>
              <a:spLocks noChangeArrowheads="1"/>
            </p:cNvSpPr>
            <p:nvPr/>
          </p:nvSpPr>
          <p:spPr bwMode="auto">
            <a:xfrm>
              <a:off x="1044575" y="784225"/>
              <a:ext cx="484188" cy="155575"/>
            </a:xfrm>
            <a:custGeom>
              <a:avLst/>
              <a:gdLst>
                <a:gd name="T0" fmla="*/ 0 w 305"/>
                <a:gd name="T1" fmla="*/ 155575 h 98"/>
                <a:gd name="T2" fmla="*/ 474663 w 305"/>
                <a:gd name="T3" fmla="*/ 146050 h 98"/>
                <a:gd name="T4" fmla="*/ 484188 w 305"/>
                <a:gd name="T5" fmla="*/ 0 h 98"/>
                <a:gd name="T6" fmla="*/ 0 w 305"/>
                <a:gd name="T7" fmla="*/ 155575 h 9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05"/>
                <a:gd name="T13" fmla="*/ 0 h 98"/>
                <a:gd name="T14" fmla="*/ 305 w 305"/>
                <a:gd name="T15" fmla="*/ 98 h 9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05" h="98">
                  <a:moveTo>
                    <a:pt x="0" y="98"/>
                  </a:moveTo>
                  <a:lnTo>
                    <a:pt x="299" y="92"/>
                  </a:lnTo>
                  <a:lnTo>
                    <a:pt x="305" y="0"/>
                  </a:lnTo>
                  <a:lnTo>
                    <a:pt x="0" y="98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0" name="Freeform 111"/>
            <p:cNvSpPr>
              <a:spLocks noChangeArrowheads="1"/>
            </p:cNvSpPr>
            <p:nvPr/>
          </p:nvSpPr>
          <p:spPr bwMode="auto">
            <a:xfrm>
              <a:off x="1277938" y="1966912"/>
              <a:ext cx="260350" cy="347663"/>
            </a:xfrm>
            <a:custGeom>
              <a:avLst/>
              <a:gdLst>
                <a:gd name="T0" fmla="*/ 0 w 164"/>
                <a:gd name="T1" fmla="*/ 184150 h 219"/>
                <a:gd name="T2" fmla="*/ 87313 w 164"/>
                <a:gd name="T3" fmla="*/ 347663 h 219"/>
                <a:gd name="T4" fmla="*/ 260350 w 164"/>
                <a:gd name="T5" fmla="*/ 0 h 219"/>
                <a:gd name="T6" fmla="*/ 0 w 164"/>
                <a:gd name="T7" fmla="*/ 184150 h 21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4"/>
                <a:gd name="T13" fmla="*/ 0 h 219"/>
                <a:gd name="T14" fmla="*/ 164 w 164"/>
                <a:gd name="T15" fmla="*/ 219 h 21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4" h="219">
                  <a:moveTo>
                    <a:pt x="0" y="116"/>
                  </a:moveTo>
                  <a:lnTo>
                    <a:pt x="55" y="219"/>
                  </a:lnTo>
                  <a:lnTo>
                    <a:pt x="164" y="0"/>
                  </a:lnTo>
                  <a:lnTo>
                    <a:pt x="0" y="11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1" name="Freeform 115"/>
            <p:cNvSpPr>
              <a:spLocks noChangeArrowheads="1"/>
            </p:cNvSpPr>
            <p:nvPr/>
          </p:nvSpPr>
          <p:spPr bwMode="auto">
            <a:xfrm>
              <a:off x="1365250" y="1966912"/>
              <a:ext cx="173038" cy="550863"/>
            </a:xfrm>
            <a:custGeom>
              <a:avLst/>
              <a:gdLst>
                <a:gd name="T0" fmla="*/ 173038 w 109"/>
                <a:gd name="T1" fmla="*/ 0 h 347"/>
                <a:gd name="T2" fmla="*/ 0 w 109"/>
                <a:gd name="T3" fmla="*/ 347663 h 347"/>
                <a:gd name="T4" fmla="*/ 173038 w 109"/>
                <a:gd name="T5" fmla="*/ 550863 h 347"/>
                <a:gd name="T6" fmla="*/ 173038 w 109"/>
                <a:gd name="T7" fmla="*/ 0 h 34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09"/>
                <a:gd name="T13" fmla="*/ 0 h 347"/>
                <a:gd name="T14" fmla="*/ 109 w 109"/>
                <a:gd name="T15" fmla="*/ 347 h 34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09" h="347">
                  <a:moveTo>
                    <a:pt x="109" y="0"/>
                  </a:moveTo>
                  <a:lnTo>
                    <a:pt x="0" y="219"/>
                  </a:lnTo>
                  <a:lnTo>
                    <a:pt x="109" y="347"/>
                  </a:lnTo>
                  <a:lnTo>
                    <a:pt x="109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2" name="Freeform 116"/>
            <p:cNvSpPr>
              <a:spLocks noChangeArrowheads="1"/>
            </p:cNvSpPr>
            <p:nvPr/>
          </p:nvSpPr>
          <p:spPr bwMode="auto">
            <a:xfrm>
              <a:off x="1181100" y="2314575"/>
              <a:ext cx="357188" cy="203200"/>
            </a:xfrm>
            <a:custGeom>
              <a:avLst/>
              <a:gdLst>
                <a:gd name="T0" fmla="*/ 184150 w 225"/>
                <a:gd name="T1" fmla="*/ 0 h 128"/>
                <a:gd name="T2" fmla="*/ 0 w 225"/>
                <a:gd name="T3" fmla="*/ 193675 h 128"/>
                <a:gd name="T4" fmla="*/ 357188 w 225"/>
                <a:gd name="T5" fmla="*/ 203200 h 128"/>
                <a:gd name="T6" fmla="*/ 184150 w 225"/>
                <a:gd name="T7" fmla="*/ 0 h 1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5"/>
                <a:gd name="T13" fmla="*/ 0 h 128"/>
                <a:gd name="T14" fmla="*/ 225 w 225"/>
                <a:gd name="T15" fmla="*/ 128 h 1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5" h="128">
                  <a:moveTo>
                    <a:pt x="116" y="0"/>
                  </a:moveTo>
                  <a:lnTo>
                    <a:pt x="0" y="122"/>
                  </a:lnTo>
                  <a:lnTo>
                    <a:pt x="225" y="128"/>
                  </a:lnTo>
                  <a:lnTo>
                    <a:pt x="11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3" name="Freeform 118"/>
            <p:cNvSpPr>
              <a:spLocks noChangeArrowheads="1"/>
            </p:cNvSpPr>
            <p:nvPr/>
          </p:nvSpPr>
          <p:spPr bwMode="auto">
            <a:xfrm>
              <a:off x="1335088" y="427037"/>
              <a:ext cx="214313" cy="193675"/>
            </a:xfrm>
            <a:custGeom>
              <a:avLst/>
              <a:gdLst>
                <a:gd name="T0" fmla="*/ 146050 w 135"/>
                <a:gd name="T1" fmla="*/ 0 h 122"/>
                <a:gd name="T2" fmla="*/ 0 w 135"/>
                <a:gd name="T3" fmla="*/ 9525 h 122"/>
                <a:gd name="T4" fmla="*/ 214313 w 135"/>
                <a:gd name="T5" fmla="*/ 193675 h 122"/>
                <a:gd name="T6" fmla="*/ 146050 w 135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5"/>
                <a:gd name="T13" fmla="*/ 0 h 122"/>
                <a:gd name="T14" fmla="*/ 135 w 135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5" h="122">
                  <a:moveTo>
                    <a:pt x="92" y="0"/>
                  </a:moveTo>
                  <a:lnTo>
                    <a:pt x="0" y="6"/>
                  </a:lnTo>
                  <a:lnTo>
                    <a:pt x="135" y="122"/>
                  </a:lnTo>
                  <a:lnTo>
                    <a:pt x="9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4" name="Freeform 119"/>
            <p:cNvSpPr>
              <a:spLocks noChangeArrowheads="1"/>
            </p:cNvSpPr>
            <p:nvPr/>
          </p:nvSpPr>
          <p:spPr bwMode="auto">
            <a:xfrm>
              <a:off x="1335088" y="436562"/>
              <a:ext cx="214313" cy="347663"/>
            </a:xfrm>
            <a:custGeom>
              <a:avLst/>
              <a:gdLst>
                <a:gd name="T0" fmla="*/ 0 w 135"/>
                <a:gd name="T1" fmla="*/ 0 h 219"/>
                <a:gd name="T2" fmla="*/ 193675 w 135"/>
                <a:gd name="T3" fmla="*/ 347663 h 219"/>
                <a:gd name="T4" fmla="*/ 214313 w 135"/>
                <a:gd name="T5" fmla="*/ 184150 h 219"/>
                <a:gd name="T6" fmla="*/ 0 w 135"/>
                <a:gd name="T7" fmla="*/ 0 h 21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5"/>
                <a:gd name="T13" fmla="*/ 0 h 219"/>
                <a:gd name="T14" fmla="*/ 135 w 135"/>
                <a:gd name="T15" fmla="*/ 219 h 21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5" h="219">
                  <a:moveTo>
                    <a:pt x="0" y="0"/>
                  </a:moveTo>
                  <a:lnTo>
                    <a:pt x="122" y="219"/>
                  </a:lnTo>
                  <a:lnTo>
                    <a:pt x="135" y="11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67659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07"/>
          <p:cNvSpPr>
            <a:spLocks noChangeArrowheads="1"/>
          </p:cNvSpPr>
          <p:nvPr/>
        </p:nvSpPr>
        <p:spPr bwMode="auto">
          <a:xfrm>
            <a:off x="9336088" y="41148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3" name="Rectangle 50"/>
          <p:cNvSpPr>
            <a:spLocks noChangeArrowheads="1"/>
          </p:cNvSpPr>
          <p:nvPr/>
        </p:nvSpPr>
        <p:spPr bwMode="auto">
          <a:xfrm>
            <a:off x="0" y="137160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3316" name="Rectangle 5"/>
          <p:cNvSpPr>
            <a:spLocks noChangeArrowheads="1"/>
          </p:cNvSpPr>
          <p:nvPr/>
        </p:nvSpPr>
        <p:spPr bwMode="auto">
          <a:xfrm>
            <a:off x="0" y="13716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5" name="Subtitle 4"/>
          <p:cNvSpPr>
            <a:spLocks noChangeArrowheads="1"/>
          </p:cNvSpPr>
          <p:nvPr/>
        </p:nvSpPr>
        <p:spPr bwMode="auto">
          <a:xfrm>
            <a:off x="5314950" y="3660775"/>
            <a:ext cx="4279900" cy="303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20000"/>
              </a:spcBef>
            </a:pPr>
            <a:r>
              <a:rPr lang="en-US" altLang="zh-CN" sz="1200" dirty="0" smtClean="0">
                <a:solidFill>
                  <a:srgbClr val="F2F2F2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>Programing plan </a:t>
            </a:r>
            <a:r>
              <a:rPr lang="en-US" altLang="zh-CN" sz="1200" dirty="0">
                <a:solidFill>
                  <a:srgbClr val="F2F2F2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>development and analysis</a:t>
            </a:r>
            <a:endParaRPr lang="en-US" altLang="zh-CN" sz="1200" b="1" i="1" dirty="0">
              <a:solidFill>
                <a:srgbClr val="F2F2F2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5366" name="TextBox 74"/>
          <p:cNvSpPr>
            <a:spLocks noChangeArrowheads="1"/>
          </p:cNvSpPr>
          <p:nvPr/>
        </p:nvSpPr>
        <p:spPr bwMode="auto">
          <a:xfrm>
            <a:off x="4474369" y="2346146"/>
            <a:ext cx="351688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endParaRPr lang="zh-CN" altLang="en-US" sz="3600" dirty="0">
              <a:solidFill>
                <a:prstClr val="black"/>
              </a:solidFill>
            </a:endParaRPr>
          </a:p>
          <a:p>
            <a:r>
              <a:rPr lang="zh-CN" altLang="en-US" sz="3600" dirty="0">
                <a:solidFill>
                  <a:prstClr val="white"/>
                </a:solidFill>
              </a:rPr>
              <a:t>方案拟定与分析</a:t>
            </a:r>
          </a:p>
        </p:txBody>
      </p:sp>
      <p:sp>
        <p:nvSpPr>
          <p:cNvPr id="15367" name="Straight Connector 76"/>
          <p:cNvSpPr>
            <a:spLocks noChangeShapeType="1"/>
          </p:cNvSpPr>
          <p:nvPr/>
        </p:nvSpPr>
        <p:spPr bwMode="auto">
          <a:xfrm>
            <a:off x="2852738" y="20574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5368" name="Straight Arrow Connector 78"/>
          <p:cNvCxnSpPr>
            <a:cxnSpLocks noChangeShapeType="1"/>
          </p:cNvCxnSpPr>
          <p:nvPr/>
        </p:nvCxnSpPr>
        <p:spPr bwMode="auto">
          <a:xfrm>
            <a:off x="6096000" y="20574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69" name="Straight Connector 84"/>
          <p:cNvSpPr>
            <a:spLocks noChangeShapeType="1"/>
          </p:cNvSpPr>
          <p:nvPr/>
        </p:nvSpPr>
        <p:spPr bwMode="auto">
          <a:xfrm>
            <a:off x="6092825" y="4800600"/>
            <a:ext cx="3243263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5370" name="Straight Arrow Connector 89"/>
          <p:cNvCxnSpPr>
            <a:cxnSpLocks noChangeShapeType="1"/>
          </p:cNvCxnSpPr>
          <p:nvPr/>
        </p:nvCxnSpPr>
        <p:spPr bwMode="auto">
          <a:xfrm flipV="1">
            <a:off x="6096000" y="41148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23" name="Rectangle 103"/>
          <p:cNvSpPr>
            <a:spLocks noChangeArrowheads="1"/>
          </p:cNvSpPr>
          <p:nvPr/>
        </p:nvSpPr>
        <p:spPr bwMode="auto">
          <a:xfrm>
            <a:off x="11830050" y="41148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72" name="Straight Connector 31"/>
          <p:cNvSpPr>
            <a:spLocks noChangeShapeType="1"/>
          </p:cNvSpPr>
          <p:nvPr/>
        </p:nvSpPr>
        <p:spPr bwMode="auto">
          <a:xfrm>
            <a:off x="3819525" y="27432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5373" name="Straight Connector 32"/>
          <p:cNvSpPr>
            <a:spLocks noChangeShapeType="1"/>
          </p:cNvSpPr>
          <p:nvPr/>
        </p:nvSpPr>
        <p:spPr bwMode="auto">
          <a:xfrm>
            <a:off x="6513513" y="41148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495462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50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01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500"/>
                                        <p:tgtEl>
                                          <p:spTgt spid="15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5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5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151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2" dur="500"/>
                                        <p:tgtEl>
                                          <p:spTgt spid="15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bldLvl="0" animBg="1" autoUpdateAnimBg="0"/>
      <p:bldP spid="15363" grpId="0" bldLvl="0" animBg="1" autoUpdateAnimBg="0"/>
      <p:bldP spid="15365" grpId="0" bldLvl="0" autoUpdateAnimBg="0"/>
      <p:bldP spid="15366" grpId="0" bldLvl="0" autoUpdateAnimBg="0"/>
      <p:bldP spid="15367" grpId="0" animBg="1"/>
      <p:bldP spid="15368" grpId="0" animBg="1"/>
      <p:bldP spid="15369" grpId="0" animBg="1"/>
      <p:bldP spid="15370" grpId="0" animBg="1"/>
      <p:bldP spid="15372" grpId="0" animBg="1"/>
      <p:bldP spid="1537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4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8481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8482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8483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8484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8435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8475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8479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8480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8476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8477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8478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8436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843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852488" y="498475"/>
            <a:ext cx="10574337" cy="595313"/>
          </a:xfrm>
        </p:spPr>
        <p:txBody>
          <a:bodyPr/>
          <a:lstStyle/>
          <a:p>
            <a:pPr eaLnBrk="1" hangingPunct="1"/>
            <a:r>
              <a:rPr lang="zh-CN" altLang="en-US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方案实施计划</a:t>
            </a:r>
            <a:endParaRPr lang="zh-CN" altLang="zh-CN" sz="4000" dirty="0" smtClean="0">
              <a:ea typeface="宋体" panose="02010600030101010101" pitchFamily="2" charset="-122"/>
            </a:endParaRPr>
          </a:p>
        </p:txBody>
      </p:sp>
      <p:grpSp>
        <p:nvGrpSpPr>
          <p:cNvPr id="20496" name="Group 37"/>
          <p:cNvGrpSpPr>
            <a:grpSpLocks/>
          </p:cNvGrpSpPr>
          <p:nvPr/>
        </p:nvGrpSpPr>
        <p:grpSpPr bwMode="auto">
          <a:xfrm>
            <a:off x="4225925" y="2109788"/>
            <a:ext cx="3740150" cy="3376612"/>
            <a:chOff x="0" y="0"/>
            <a:chExt cx="3738758" cy="3376245"/>
          </a:xfrm>
        </p:grpSpPr>
        <p:grpSp>
          <p:nvGrpSpPr>
            <p:cNvPr id="18454" name="Group 22"/>
            <p:cNvGrpSpPr>
              <a:grpSpLocks/>
            </p:cNvGrpSpPr>
            <p:nvPr/>
          </p:nvGrpSpPr>
          <p:grpSpPr bwMode="auto">
            <a:xfrm>
              <a:off x="0" y="0"/>
              <a:ext cx="3738758" cy="3376245"/>
              <a:chOff x="0" y="0"/>
              <a:chExt cx="4125913" cy="3725861"/>
            </a:xfrm>
          </p:grpSpPr>
          <p:sp>
            <p:nvSpPr>
              <p:cNvPr id="18469" name="Freeform 14"/>
              <p:cNvSpPr>
                <a:spLocks noChangeArrowheads="1"/>
              </p:cNvSpPr>
              <p:nvPr/>
            </p:nvSpPr>
            <p:spPr bwMode="auto">
              <a:xfrm>
                <a:off x="0" y="1606549"/>
                <a:ext cx="3208338" cy="2119312"/>
              </a:xfrm>
              <a:custGeom>
                <a:avLst/>
                <a:gdLst>
                  <a:gd name="T0" fmla="*/ 68896 w 1723"/>
                  <a:gd name="T1" fmla="*/ 1342728 h 1138"/>
                  <a:gd name="T2" fmla="*/ 839791 w 1723"/>
                  <a:gd name="T3" fmla="*/ 0 h 1138"/>
                  <a:gd name="T4" fmla="*/ 839791 w 1723"/>
                  <a:gd name="T5" fmla="*/ 0 h 1138"/>
                  <a:gd name="T6" fmla="*/ 1180549 w 1723"/>
                  <a:gd name="T7" fmla="*/ 1126699 h 1138"/>
                  <a:gd name="T8" fmla="*/ 2476546 w 1723"/>
                  <a:gd name="T9" fmla="*/ 1078279 h 1138"/>
                  <a:gd name="T10" fmla="*/ 2692546 w 1723"/>
                  <a:gd name="T11" fmla="*/ 605252 h 1138"/>
                  <a:gd name="T12" fmla="*/ 2377857 w 1723"/>
                  <a:gd name="T13" fmla="*/ 59594 h 1138"/>
                  <a:gd name="T14" fmla="*/ 1994272 w 1723"/>
                  <a:gd name="T15" fmla="*/ 2119312 h 1138"/>
                  <a:gd name="T16" fmla="*/ 1994272 w 1723"/>
                  <a:gd name="T17" fmla="*/ 2119312 h 1138"/>
                  <a:gd name="T18" fmla="*/ 519516 w 1723"/>
                  <a:gd name="T19" fmla="*/ 2119312 h 1138"/>
                  <a:gd name="T20" fmla="*/ 0 w 1723"/>
                  <a:gd name="T21" fmla="*/ 1601589 h 1138"/>
                  <a:gd name="T22" fmla="*/ 68896 w 1723"/>
                  <a:gd name="T23" fmla="*/ 1342728 h 1138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w 1723"/>
                  <a:gd name="T37" fmla="*/ 0 h 1138"/>
                  <a:gd name="T38" fmla="*/ 1723 w 1723"/>
                  <a:gd name="T39" fmla="*/ 1138 h 1138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T36" t="T37" r="T38" b="T39"/>
                <a:pathLst>
                  <a:path w="1723" h="1138">
                    <a:moveTo>
                      <a:pt x="37" y="721"/>
                    </a:moveTo>
                    <a:cubicBezTo>
                      <a:pt x="451" y="0"/>
                      <a:pt x="451" y="0"/>
                      <a:pt x="451" y="0"/>
                    </a:cubicBezTo>
                    <a:cubicBezTo>
                      <a:pt x="451" y="0"/>
                      <a:pt x="451" y="0"/>
                      <a:pt x="451" y="0"/>
                    </a:cubicBezTo>
                    <a:cubicBezTo>
                      <a:pt x="342" y="265"/>
                      <a:pt x="450" y="484"/>
                      <a:pt x="634" y="605"/>
                    </a:cubicBezTo>
                    <a:cubicBezTo>
                      <a:pt x="828" y="733"/>
                      <a:pt x="1106" y="750"/>
                      <a:pt x="1330" y="579"/>
                    </a:cubicBezTo>
                    <a:cubicBezTo>
                      <a:pt x="1401" y="517"/>
                      <a:pt x="1446" y="426"/>
                      <a:pt x="1446" y="325"/>
                    </a:cubicBezTo>
                    <a:cubicBezTo>
                      <a:pt x="1446" y="196"/>
                      <a:pt x="1378" y="96"/>
                      <a:pt x="1277" y="32"/>
                    </a:cubicBezTo>
                    <a:cubicBezTo>
                      <a:pt x="1723" y="311"/>
                      <a:pt x="1648" y="1131"/>
                      <a:pt x="1071" y="1138"/>
                    </a:cubicBezTo>
                    <a:cubicBezTo>
                      <a:pt x="1071" y="1138"/>
                      <a:pt x="1071" y="1138"/>
                      <a:pt x="1071" y="1138"/>
                    </a:cubicBezTo>
                    <a:cubicBezTo>
                      <a:pt x="279" y="1138"/>
                      <a:pt x="279" y="1138"/>
                      <a:pt x="279" y="1138"/>
                    </a:cubicBezTo>
                    <a:cubicBezTo>
                      <a:pt x="125" y="1138"/>
                      <a:pt x="0" y="1014"/>
                      <a:pt x="0" y="860"/>
                    </a:cubicBezTo>
                    <a:cubicBezTo>
                      <a:pt x="0" y="809"/>
                      <a:pt x="13" y="762"/>
                      <a:pt x="37" y="721"/>
                    </a:cubicBezTo>
                    <a:close/>
                  </a:path>
                </a:pathLst>
              </a:custGeom>
              <a:solidFill>
                <a:srgbClr val="FFFFFF">
                  <a:alpha val="45097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70" name="Freeform 15"/>
              <p:cNvSpPr>
                <a:spLocks noChangeArrowheads="1"/>
              </p:cNvSpPr>
              <p:nvPr/>
            </p:nvSpPr>
            <p:spPr bwMode="auto">
              <a:xfrm>
                <a:off x="419100" y="0"/>
                <a:ext cx="2860675" cy="3284539"/>
              </a:xfrm>
              <a:custGeom>
                <a:avLst/>
                <a:gdLst>
                  <a:gd name="T0" fmla="*/ 420633 w 1537"/>
                  <a:gd name="T1" fmla="*/ 1605030 h 1764"/>
                  <a:gd name="T2" fmla="*/ 1191172 w 1537"/>
                  <a:gd name="T3" fmla="*/ 262540 h 1764"/>
                  <a:gd name="T4" fmla="*/ 1643446 w 1537"/>
                  <a:gd name="T5" fmla="*/ 0 h 1764"/>
                  <a:gd name="T6" fmla="*/ 2090135 w 1537"/>
                  <a:gd name="T7" fmla="*/ 253230 h 1764"/>
                  <a:gd name="T8" fmla="*/ 2860675 w 1537"/>
                  <a:gd name="T9" fmla="*/ 1595720 h 1764"/>
                  <a:gd name="T10" fmla="*/ 2860675 w 1537"/>
                  <a:gd name="T11" fmla="*/ 1595720 h 1764"/>
                  <a:gd name="T12" fmla="*/ 1014358 w 1537"/>
                  <a:gd name="T13" fmla="*/ 2212036 h 1764"/>
                  <a:gd name="T14" fmla="*/ 1643446 w 1537"/>
                  <a:gd name="T15" fmla="*/ 2839525 h 1764"/>
                  <a:gd name="T16" fmla="*/ 2036160 w 1537"/>
                  <a:gd name="T17" fmla="*/ 2701738 h 1764"/>
                  <a:gd name="T18" fmla="*/ 420633 w 1537"/>
                  <a:gd name="T19" fmla="*/ 1606892 h 1764"/>
                  <a:gd name="T20" fmla="*/ 420633 w 1537"/>
                  <a:gd name="T21" fmla="*/ 1605030 h 1764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w 1537"/>
                  <a:gd name="T34" fmla="*/ 0 h 1764"/>
                  <a:gd name="T35" fmla="*/ 1537 w 1537"/>
                  <a:gd name="T36" fmla="*/ 1764 h 1764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T33" t="T34" r="T35" b="T36"/>
                <a:pathLst>
                  <a:path w="1537" h="1764">
                    <a:moveTo>
                      <a:pt x="226" y="862"/>
                    </a:moveTo>
                    <a:cubicBezTo>
                      <a:pt x="640" y="141"/>
                      <a:pt x="640" y="141"/>
                      <a:pt x="640" y="141"/>
                    </a:cubicBezTo>
                    <a:cubicBezTo>
                      <a:pt x="688" y="57"/>
                      <a:pt x="779" y="0"/>
                      <a:pt x="883" y="0"/>
                    </a:cubicBezTo>
                    <a:cubicBezTo>
                      <a:pt x="985" y="0"/>
                      <a:pt x="1074" y="55"/>
                      <a:pt x="1123" y="136"/>
                    </a:cubicBezTo>
                    <a:cubicBezTo>
                      <a:pt x="1537" y="857"/>
                      <a:pt x="1537" y="857"/>
                      <a:pt x="1537" y="857"/>
                    </a:cubicBezTo>
                    <a:cubicBezTo>
                      <a:pt x="1537" y="857"/>
                      <a:pt x="1537" y="857"/>
                      <a:pt x="1537" y="857"/>
                    </a:cubicBezTo>
                    <a:cubicBezTo>
                      <a:pt x="1244" y="356"/>
                      <a:pt x="545" y="671"/>
                      <a:pt x="545" y="1188"/>
                    </a:cubicBezTo>
                    <a:cubicBezTo>
                      <a:pt x="545" y="1374"/>
                      <a:pt x="696" y="1525"/>
                      <a:pt x="883" y="1525"/>
                    </a:cubicBezTo>
                    <a:cubicBezTo>
                      <a:pt x="963" y="1525"/>
                      <a:pt x="1036" y="1498"/>
                      <a:pt x="1094" y="1451"/>
                    </a:cubicBezTo>
                    <a:cubicBezTo>
                      <a:pt x="681" y="1764"/>
                      <a:pt x="0" y="1400"/>
                      <a:pt x="226" y="863"/>
                    </a:cubicBezTo>
                    <a:lnTo>
                      <a:pt x="226" y="862"/>
                    </a:lnTo>
                    <a:close/>
                  </a:path>
                </a:pathLst>
              </a:custGeom>
              <a:solidFill>
                <a:srgbClr val="FFFFFF">
                  <a:alpha val="5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71" name="Freeform 16"/>
              <p:cNvSpPr>
                <a:spLocks noChangeArrowheads="1"/>
              </p:cNvSpPr>
              <p:nvPr/>
            </p:nvSpPr>
            <p:spPr bwMode="auto">
              <a:xfrm>
                <a:off x="1433513" y="663574"/>
                <a:ext cx="2692400" cy="3062287"/>
              </a:xfrm>
              <a:custGeom>
                <a:avLst/>
                <a:gdLst>
                  <a:gd name="T0" fmla="*/ 1847068 w 1446"/>
                  <a:gd name="T1" fmla="*/ 932648 h 1645"/>
                  <a:gd name="T2" fmla="*/ 2623507 w 1446"/>
                  <a:gd name="T3" fmla="*/ 2286011 h 1645"/>
                  <a:gd name="T4" fmla="*/ 2692400 w 1446"/>
                  <a:gd name="T5" fmla="*/ 2544770 h 1645"/>
                  <a:gd name="T6" fmla="*/ 2172912 w 1446"/>
                  <a:gd name="T7" fmla="*/ 3062287 h 1645"/>
                  <a:gd name="T8" fmla="*/ 547417 w 1446"/>
                  <a:gd name="T9" fmla="*/ 3062287 h 1645"/>
                  <a:gd name="T10" fmla="*/ 944016 w 1446"/>
                  <a:gd name="T11" fmla="*/ 1003388 h 1645"/>
                  <a:gd name="T12" fmla="*/ 629344 w 1446"/>
                  <a:gd name="T13" fmla="*/ 919617 h 1645"/>
                  <a:gd name="T14" fmla="*/ 0 w 1446"/>
                  <a:gd name="T15" fmla="*/ 1548828 h 1645"/>
                  <a:gd name="T16" fmla="*/ 1847068 w 1446"/>
                  <a:gd name="T17" fmla="*/ 932648 h 164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w 1446"/>
                  <a:gd name="T28" fmla="*/ 0 h 1645"/>
                  <a:gd name="T29" fmla="*/ 1446 w 1446"/>
                  <a:gd name="T30" fmla="*/ 1645 h 1645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T27" t="T28" r="T29" b="T30"/>
                <a:pathLst>
                  <a:path w="1446" h="1645">
                    <a:moveTo>
                      <a:pt x="992" y="501"/>
                    </a:moveTo>
                    <a:cubicBezTo>
                      <a:pt x="1409" y="1228"/>
                      <a:pt x="1409" y="1228"/>
                      <a:pt x="1409" y="1228"/>
                    </a:cubicBezTo>
                    <a:cubicBezTo>
                      <a:pt x="1432" y="1269"/>
                      <a:pt x="1446" y="1316"/>
                      <a:pt x="1446" y="1367"/>
                    </a:cubicBezTo>
                    <a:cubicBezTo>
                      <a:pt x="1446" y="1521"/>
                      <a:pt x="1321" y="1645"/>
                      <a:pt x="1167" y="1645"/>
                    </a:cubicBezTo>
                    <a:cubicBezTo>
                      <a:pt x="294" y="1645"/>
                      <a:pt x="294" y="1645"/>
                      <a:pt x="294" y="1645"/>
                    </a:cubicBezTo>
                    <a:cubicBezTo>
                      <a:pt x="877" y="1645"/>
                      <a:pt x="955" y="819"/>
                      <a:pt x="507" y="539"/>
                    </a:cubicBezTo>
                    <a:cubicBezTo>
                      <a:pt x="457" y="510"/>
                      <a:pt x="399" y="494"/>
                      <a:pt x="338" y="494"/>
                    </a:cubicBezTo>
                    <a:cubicBezTo>
                      <a:pt x="151" y="494"/>
                      <a:pt x="0" y="645"/>
                      <a:pt x="0" y="832"/>
                    </a:cubicBezTo>
                    <a:cubicBezTo>
                      <a:pt x="0" y="315"/>
                      <a:pt x="699" y="0"/>
                      <a:pt x="992" y="501"/>
                    </a:cubicBezTo>
                    <a:close/>
                  </a:path>
                </a:pathLst>
              </a:custGeom>
              <a:solidFill>
                <a:srgbClr val="FFFFFF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72" name="Freeform 17"/>
              <p:cNvSpPr>
                <a:spLocks noChangeArrowheads="1"/>
              </p:cNvSpPr>
              <p:nvPr/>
            </p:nvSpPr>
            <p:spPr bwMode="auto">
              <a:xfrm>
                <a:off x="1403351" y="663574"/>
                <a:ext cx="1876425" cy="1549400"/>
              </a:xfrm>
              <a:custGeom>
                <a:avLst/>
                <a:gdLst>
                  <a:gd name="T0" fmla="*/ 29785 w 1008"/>
                  <a:gd name="T1" fmla="*/ 1549400 h 832"/>
                  <a:gd name="T2" fmla="*/ 1876425 w 1008"/>
                  <a:gd name="T3" fmla="*/ 932992 h 832"/>
                  <a:gd name="T4" fmla="*/ 29785 w 1008"/>
                  <a:gd name="T5" fmla="*/ 1549400 h 832"/>
                  <a:gd name="T6" fmla="*/ 0 60000 65536"/>
                  <a:gd name="T7" fmla="*/ 0 60000 65536"/>
                  <a:gd name="T8" fmla="*/ 0 60000 65536"/>
                  <a:gd name="T9" fmla="*/ 0 w 1008"/>
                  <a:gd name="T10" fmla="*/ 0 h 832"/>
                  <a:gd name="T11" fmla="*/ 1008 w 1008"/>
                  <a:gd name="T12" fmla="*/ 832 h 832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1008" h="832">
                    <a:moveTo>
                      <a:pt x="16" y="832"/>
                    </a:moveTo>
                    <a:cubicBezTo>
                      <a:pt x="16" y="315"/>
                      <a:pt x="715" y="0"/>
                      <a:pt x="1008" y="501"/>
                    </a:cubicBezTo>
                    <a:cubicBezTo>
                      <a:pt x="715" y="1"/>
                      <a:pt x="0" y="253"/>
                      <a:pt x="16" y="832"/>
                    </a:cubicBezTo>
                    <a:close/>
                  </a:path>
                </a:pathLst>
              </a:custGeom>
              <a:solidFill>
                <a:srgbClr val="7ECB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73" name="Freeform 18"/>
              <p:cNvSpPr>
                <a:spLocks noChangeArrowheads="1"/>
              </p:cNvSpPr>
              <p:nvPr/>
            </p:nvSpPr>
            <p:spPr bwMode="auto">
              <a:xfrm>
                <a:off x="454026" y="1584324"/>
                <a:ext cx="1747838" cy="1622425"/>
              </a:xfrm>
              <a:custGeom>
                <a:avLst/>
                <a:gdLst>
                  <a:gd name="T0" fmla="*/ 1747838 w 939"/>
                  <a:gd name="T1" fmla="*/ 1261058 h 871"/>
                  <a:gd name="T2" fmla="*/ 398336 w 939"/>
                  <a:gd name="T3" fmla="*/ 0 h 871"/>
                  <a:gd name="T4" fmla="*/ 1747838 w 939"/>
                  <a:gd name="T5" fmla="*/ 1261058 h 871"/>
                  <a:gd name="T6" fmla="*/ 0 60000 65536"/>
                  <a:gd name="T7" fmla="*/ 0 60000 65536"/>
                  <a:gd name="T8" fmla="*/ 0 60000 65536"/>
                  <a:gd name="T9" fmla="*/ 0 w 939"/>
                  <a:gd name="T10" fmla="*/ 0 h 871"/>
                  <a:gd name="T11" fmla="*/ 939 w 939"/>
                  <a:gd name="T12" fmla="*/ 871 h 871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939" h="871">
                    <a:moveTo>
                      <a:pt x="939" y="677"/>
                    </a:moveTo>
                    <a:cubicBezTo>
                      <a:pt x="419" y="871"/>
                      <a:pt x="0" y="457"/>
                      <a:pt x="214" y="0"/>
                    </a:cubicBezTo>
                    <a:cubicBezTo>
                      <a:pt x="37" y="499"/>
                      <a:pt x="468" y="810"/>
                      <a:pt x="939" y="677"/>
                    </a:cubicBezTo>
                    <a:close/>
                  </a:path>
                </a:pathLst>
              </a:custGeom>
              <a:solidFill>
                <a:srgbClr val="E2F7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74" name="Freeform 19"/>
              <p:cNvSpPr>
                <a:spLocks noChangeArrowheads="1"/>
              </p:cNvSpPr>
              <p:nvPr/>
            </p:nvSpPr>
            <p:spPr bwMode="auto">
              <a:xfrm>
                <a:off x="1981201" y="1666874"/>
                <a:ext cx="1298575" cy="2058987"/>
              </a:xfrm>
              <a:custGeom>
                <a:avLst/>
                <a:gdLst>
                  <a:gd name="T0" fmla="*/ 0 w 698"/>
                  <a:gd name="T1" fmla="*/ 2058987 h 1106"/>
                  <a:gd name="T2" fmla="*/ 396270 w 698"/>
                  <a:gd name="T3" fmla="*/ 0 h 1106"/>
                  <a:gd name="T4" fmla="*/ 0 w 698"/>
                  <a:gd name="T5" fmla="*/ 2058987 h 1106"/>
                  <a:gd name="T6" fmla="*/ 0 60000 65536"/>
                  <a:gd name="T7" fmla="*/ 0 60000 65536"/>
                  <a:gd name="T8" fmla="*/ 0 60000 65536"/>
                  <a:gd name="T9" fmla="*/ 0 w 698"/>
                  <a:gd name="T10" fmla="*/ 0 h 1106"/>
                  <a:gd name="T11" fmla="*/ 698 w 698"/>
                  <a:gd name="T12" fmla="*/ 1106 h 110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T9" t="T10" r="T11" b="T12"/>
                <a:pathLst>
                  <a:path w="698" h="1106">
                    <a:moveTo>
                      <a:pt x="0" y="1106"/>
                    </a:moveTo>
                    <a:cubicBezTo>
                      <a:pt x="583" y="1106"/>
                      <a:pt x="661" y="280"/>
                      <a:pt x="213" y="0"/>
                    </a:cubicBezTo>
                    <a:cubicBezTo>
                      <a:pt x="698" y="280"/>
                      <a:pt x="610" y="1106"/>
                      <a:pt x="0" y="1106"/>
                    </a:cubicBezTo>
                    <a:close/>
                  </a:path>
                </a:pathLst>
              </a:custGeom>
              <a:solidFill>
                <a:srgbClr val="FFDD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8455" name="TextBox 23"/>
            <p:cNvSpPr>
              <a:spLocks noChangeArrowheads="1"/>
            </p:cNvSpPr>
            <p:nvPr/>
          </p:nvSpPr>
          <p:spPr bwMode="auto">
            <a:xfrm rot="18033840">
              <a:off x="642529" y="1083102"/>
              <a:ext cx="1064599" cy="52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800" b="1" dirty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01</a:t>
              </a:r>
              <a:r>
                <a:rPr lang="en-US" altLang="zh-CN" b="1" dirty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 </a:t>
              </a:r>
              <a:r>
                <a:rPr lang="zh-CN" altLang="en-US" b="1" dirty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步骤</a:t>
              </a:r>
              <a:endParaRPr lang="zh-CN" altLang="en-US" b="1" dirty="0">
                <a:solidFill>
                  <a:prstClr val="black"/>
                </a:solidFill>
              </a:endParaRPr>
            </a:p>
          </p:txBody>
        </p:sp>
        <p:sp>
          <p:nvSpPr>
            <p:cNvPr id="18456" name="TextBox 24"/>
            <p:cNvSpPr>
              <a:spLocks noChangeArrowheads="1"/>
            </p:cNvSpPr>
            <p:nvPr/>
          </p:nvSpPr>
          <p:spPr bwMode="auto">
            <a:xfrm rot="3667932">
              <a:off x="2393033" y="1552753"/>
              <a:ext cx="1067805" cy="5230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800" b="1" dirty="0" smtClean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02</a:t>
              </a:r>
              <a:r>
                <a:rPr lang="en-US" altLang="zh-CN" b="1" dirty="0" smtClean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 </a:t>
              </a:r>
              <a:r>
                <a:rPr lang="zh-CN" altLang="en-US" b="1" dirty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步骤</a:t>
              </a:r>
              <a:endParaRPr lang="zh-CN" altLang="en-US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sp>
          <p:nvSpPr>
            <p:cNvPr id="18457" name="TextBox 25"/>
            <p:cNvSpPr>
              <a:spLocks noChangeArrowheads="1"/>
            </p:cNvSpPr>
            <p:nvPr/>
          </p:nvSpPr>
          <p:spPr bwMode="auto">
            <a:xfrm rot="10800000">
              <a:off x="868079" y="2831793"/>
              <a:ext cx="1067524" cy="5231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800" b="1" dirty="0" smtClean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03</a:t>
              </a:r>
              <a:r>
                <a:rPr lang="en-US" altLang="zh-CN" b="1" dirty="0" smtClean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 </a:t>
              </a:r>
              <a:r>
                <a:rPr lang="zh-CN" altLang="en-US" b="1" dirty="0">
                  <a:solidFill>
                    <a:prstClr val="white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步骤</a:t>
              </a:r>
              <a:endParaRPr lang="zh-CN" altLang="en-US" b="1" dirty="0">
                <a:solidFill>
                  <a:prstClr val="black"/>
                </a:solidFill>
                <a:latin typeface="Calibri" panose="020F0502020204030204"/>
              </a:endParaRPr>
            </a:p>
          </p:txBody>
        </p:sp>
        <p:grpSp>
          <p:nvGrpSpPr>
            <p:cNvPr id="18458" name="Group 26"/>
            <p:cNvGrpSpPr>
              <a:grpSpLocks/>
            </p:cNvGrpSpPr>
            <p:nvPr/>
          </p:nvGrpSpPr>
          <p:grpSpPr bwMode="auto">
            <a:xfrm rot="-7624193">
              <a:off x="245247" y="2701391"/>
              <a:ext cx="319088" cy="465138"/>
              <a:chOff x="0" y="0"/>
              <a:chExt cx="319088" cy="465138"/>
            </a:xfrm>
          </p:grpSpPr>
          <p:sp>
            <p:nvSpPr>
              <p:cNvPr id="18466" name="AutoShape 9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636" y="3374"/>
                    </a:moveTo>
                    <a:lnTo>
                      <a:pt x="1963" y="3375"/>
                    </a:lnTo>
                    <a:lnTo>
                      <a:pt x="1963" y="2025"/>
                    </a:lnTo>
                    <a:cubicBezTo>
                      <a:pt x="1963" y="1653"/>
                      <a:pt x="2402" y="1350"/>
                      <a:pt x="2945" y="1350"/>
                    </a:cubicBezTo>
                    <a:lnTo>
                      <a:pt x="18654" y="1349"/>
                    </a:lnTo>
                    <a:cubicBezTo>
                      <a:pt x="19195" y="1349"/>
                      <a:pt x="19636" y="1652"/>
                      <a:pt x="19636" y="2024"/>
                    </a:cubicBezTo>
                    <a:cubicBezTo>
                      <a:pt x="19636" y="2024"/>
                      <a:pt x="19636" y="3374"/>
                      <a:pt x="19636" y="3374"/>
                    </a:cubicBezTo>
                    <a:close/>
                    <a:moveTo>
                      <a:pt x="19636" y="17546"/>
                    </a:moveTo>
                    <a:lnTo>
                      <a:pt x="1963" y="17547"/>
                    </a:lnTo>
                    <a:lnTo>
                      <a:pt x="1963" y="4050"/>
                    </a:lnTo>
                    <a:lnTo>
                      <a:pt x="19636" y="4049"/>
                    </a:lnTo>
                    <a:cubicBezTo>
                      <a:pt x="19636" y="4049"/>
                      <a:pt x="19636" y="17546"/>
                      <a:pt x="19636" y="17546"/>
                    </a:cubicBezTo>
                    <a:close/>
                    <a:moveTo>
                      <a:pt x="19636" y="19574"/>
                    </a:moveTo>
                    <a:cubicBezTo>
                      <a:pt x="19636" y="19946"/>
                      <a:pt x="19195" y="20249"/>
                      <a:pt x="18654" y="20249"/>
                    </a:cubicBezTo>
                    <a:lnTo>
                      <a:pt x="2945" y="20250"/>
                    </a:lnTo>
                    <a:cubicBezTo>
                      <a:pt x="2402" y="20250"/>
                      <a:pt x="1963" y="19947"/>
                      <a:pt x="1963" y="19575"/>
                    </a:cubicBezTo>
                    <a:lnTo>
                      <a:pt x="1963" y="18222"/>
                    </a:lnTo>
                    <a:lnTo>
                      <a:pt x="19636" y="18221"/>
                    </a:lnTo>
                    <a:cubicBezTo>
                      <a:pt x="19636" y="18221"/>
                      <a:pt x="19636" y="19574"/>
                      <a:pt x="19636" y="19574"/>
                    </a:cubicBezTo>
                    <a:close/>
                    <a:moveTo>
                      <a:pt x="18654" y="0"/>
                    </a:moveTo>
                    <a:lnTo>
                      <a:pt x="2945" y="0"/>
                    </a:lnTo>
                    <a:cubicBezTo>
                      <a:pt x="1317" y="0"/>
                      <a:pt x="0" y="907"/>
                      <a:pt x="0" y="2025"/>
                    </a:cubicBezTo>
                    <a:lnTo>
                      <a:pt x="0" y="19575"/>
                    </a:lnTo>
                    <a:cubicBezTo>
                      <a:pt x="0" y="20693"/>
                      <a:pt x="1317" y="21600"/>
                      <a:pt x="2945" y="21600"/>
                    </a:cubicBezTo>
                    <a:lnTo>
                      <a:pt x="18654" y="21599"/>
                    </a:lnTo>
                    <a:cubicBezTo>
                      <a:pt x="20280" y="21599"/>
                      <a:pt x="21600" y="20693"/>
                      <a:pt x="21600" y="19574"/>
                    </a:cubicBezTo>
                    <a:lnTo>
                      <a:pt x="21600" y="2024"/>
                    </a:lnTo>
                    <a:cubicBezTo>
                      <a:pt x="21600" y="906"/>
                      <a:pt x="20280" y="0"/>
                      <a:pt x="18654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67" name="AutoShape 98"/>
              <p:cNvSpPr>
                <a:spLocks noChangeArrowheads="1"/>
              </p:cNvSpPr>
              <p:nvPr/>
            </p:nvSpPr>
            <p:spPr bwMode="auto">
              <a:xfrm>
                <a:off x="130175" y="43656"/>
                <a:ext cx="58738" cy="14288"/>
              </a:xfrm>
              <a:custGeom>
                <a:avLst/>
                <a:gdLst>
                  <a:gd name="T0" fmla="*/ 29369 w 21600"/>
                  <a:gd name="T1" fmla="*/ 7144 h 21600"/>
                  <a:gd name="T2" fmla="*/ 29369 w 21600"/>
                  <a:gd name="T3" fmla="*/ 7144 h 21600"/>
                  <a:gd name="T4" fmla="*/ 29369 w 21600"/>
                  <a:gd name="T5" fmla="*/ 7144 h 21600"/>
                  <a:gd name="T6" fmla="*/ 29369 w 21600"/>
                  <a:gd name="T7" fmla="*/ 71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1600" y="10800"/>
                    </a:moveTo>
                    <a:cubicBezTo>
                      <a:pt x="21600" y="16758"/>
                      <a:pt x="20387" y="21599"/>
                      <a:pt x="18899" y="21599"/>
                    </a:cubicBezTo>
                    <a:lnTo>
                      <a:pt x="2699" y="21599"/>
                    </a:lnTo>
                    <a:cubicBezTo>
                      <a:pt x="1202" y="21599"/>
                      <a:pt x="0" y="16758"/>
                      <a:pt x="0" y="10800"/>
                    </a:cubicBezTo>
                    <a:cubicBezTo>
                      <a:pt x="0" y="4841"/>
                      <a:pt x="1202" y="0"/>
                      <a:pt x="2699" y="0"/>
                    </a:cubicBezTo>
                    <a:lnTo>
                      <a:pt x="18899" y="0"/>
                    </a:lnTo>
                    <a:cubicBezTo>
                      <a:pt x="20387" y="0"/>
                      <a:pt x="21600" y="4841"/>
                      <a:pt x="21600" y="1080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68" name="AutoShape 99"/>
              <p:cNvSpPr>
                <a:spLocks noChangeArrowheads="1"/>
              </p:cNvSpPr>
              <p:nvPr/>
            </p:nvSpPr>
            <p:spPr bwMode="auto">
              <a:xfrm>
                <a:off x="145256" y="407194"/>
                <a:ext cx="28575" cy="14288"/>
              </a:xfrm>
              <a:custGeom>
                <a:avLst/>
                <a:gdLst>
                  <a:gd name="T0" fmla="*/ 14288 w 21600"/>
                  <a:gd name="T1" fmla="*/ 7144 h 21600"/>
                  <a:gd name="T2" fmla="*/ 14288 w 21600"/>
                  <a:gd name="T3" fmla="*/ 7144 h 21600"/>
                  <a:gd name="T4" fmla="*/ 14288 w 21600"/>
                  <a:gd name="T5" fmla="*/ 7144 h 21600"/>
                  <a:gd name="T6" fmla="*/ 14288 w 21600"/>
                  <a:gd name="T7" fmla="*/ 71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1600" y="10800"/>
                    </a:moveTo>
                    <a:cubicBezTo>
                      <a:pt x="21600" y="16769"/>
                      <a:pt x="19174" y="21599"/>
                      <a:pt x="16199" y="21599"/>
                    </a:cubicBezTo>
                    <a:lnTo>
                      <a:pt x="5399" y="21599"/>
                    </a:lnTo>
                    <a:cubicBezTo>
                      <a:pt x="2404" y="21599"/>
                      <a:pt x="0" y="16769"/>
                      <a:pt x="0" y="10800"/>
                    </a:cubicBezTo>
                    <a:cubicBezTo>
                      <a:pt x="0" y="4830"/>
                      <a:pt x="2404" y="0"/>
                      <a:pt x="5399" y="0"/>
                    </a:cubicBezTo>
                    <a:lnTo>
                      <a:pt x="16199" y="0"/>
                    </a:lnTo>
                    <a:cubicBezTo>
                      <a:pt x="19174" y="0"/>
                      <a:pt x="21600" y="4830"/>
                      <a:pt x="21600" y="1080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459" name="Group 30"/>
            <p:cNvGrpSpPr>
              <a:grpSpLocks/>
            </p:cNvGrpSpPr>
            <p:nvPr/>
          </p:nvGrpSpPr>
          <p:grpSpPr bwMode="auto">
            <a:xfrm>
              <a:off x="1703496" y="227994"/>
              <a:ext cx="319088" cy="465138"/>
              <a:chOff x="0" y="0"/>
              <a:chExt cx="319088" cy="465138"/>
            </a:xfrm>
          </p:grpSpPr>
          <p:sp>
            <p:nvSpPr>
              <p:cNvPr id="18464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65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8460" name="Group 33"/>
            <p:cNvGrpSpPr>
              <a:grpSpLocks/>
            </p:cNvGrpSpPr>
            <p:nvPr/>
          </p:nvGrpSpPr>
          <p:grpSpPr bwMode="auto">
            <a:xfrm rot="7811741">
              <a:off x="3052265" y="2752389"/>
              <a:ext cx="465138" cy="391319"/>
              <a:chOff x="0" y="0"/>
              <a:chExt cx="465138" cy="391319"/>
            </a:xfrm>
          </p:grpSpPr>
          <p:sp>
            <p:nvSpPr>
              <p:cNvPr id="18461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62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8463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0518" name="Group 38"/>
          <p:cNvGrpSpPr>
            <a:grpSpLocks/>
          </p:cNvGrpSpPr>
          <p:nvPr/>
        </p:nvGrpSpPr>
        <p:grpSpPr bwMode="auto">
          <a:xfrm flipH="1">
            <a:off x="6870700" y="2649538"/>
            <a:ext cx="1481138" cy="769937"/>
            <a:chOff x="0" y="0"/>
            <a:chExt cx="3124464" cy="313657"/>
          </a:xfrm>
        </p:grpSpPr>
        <p:sp>
          <p:nvSpPr>
            <p:cNvPr id="18452" name="Straight Connector 39"/>
            <p:cNvSpPr>
              <a:spLocks noChangeShapeType="1"/>
            </p:cNvSpPr>
            <p:nvPr/>
          </p:nvSpPr>
          <p:spPr bwMode="auto">
            <a:xfrm flipH="1" flipV="1">
              <a:off x="2162532" y="3"/>
              <a:ext cx="961932" cy="313654"/>
            </a:xfrm>
            <a:prstGeom prst="line">
              <a:avLst/>
            </a:prstGeom>
            <a:noFill/>
            <a:ln w="6350">
              <a:solidFill>
                <a:srgbClr val="F2F2F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453" name="Straight Connector 40"/>
            <p:cNvSpPr>
              <a:spLocks noChangeShapeType="1"/>
            </p:cNvSpPr>
            <p:nvPr/>
          </p:nvSpPr>
          <p:spPr bwMode="auto">
            <a:xfrm flipH="1">
              <a:off x="0" y="0"/>
              <a:ext cx="2162533" cy="1"/>
            </a:xfrm>
            <a:prstGeom prst="line">
              <a:avLst/>
            </a:prstGeom>
            <a:noFill/>
            <a:ln w="6350">
              <a:solidFill>
                <a:srgbClr val="F2F2F2"/>
              </a:solidFill>
              <a:bevel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521" name="TextBox 41"/>
          <p:cNvSpPr>
            <a:spLocks noChangeArrowheads="1"/>
          </p:cNvSpPr>
          <p:nvPr/>
        </p:nvSpPr>
        <p:spPr bwMode="auto">
          <a:xfrm>
            <a:off x="8724982" y="2280824"/>
            <a:ext cx="2806700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组员分工完成各自模块</a:t>
            </a:r>
            <a:endParaRPr lang="zh-CN" altLang="en-US" sz="3200" b="1" dirty="0">
              <a:solidFill>
                <a:prstClr val="white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0523" name="Straight Connector 43"/>
          <p:cNvSpPr>
            <a:spLocks noChangeShapeType="1"/>
          </p:cNvSpPr>
          <p:nvPr/>
        </p:nvSpPr>
        <p:spPr bwMode="auto">
          <a:xfrm>
            <a:off x="3873500" y="2338388"/>
            <a:ext cx="1973263" cy="0"/>
          </a:xfrm>
          <a:prstGeom prst="line">
            <a:avLst/>
          </a:prstGeom>
          <a:noFill/>
          <a:ln w="6350">
            <a:solidFill>
              <a:srgbClr val="F2F2F2"/>
            </a:solidFill>
            <a:bevel/>
            <a:headEnd type="oval" w="med" len="med"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0524" name="TextBox 45"/>
          <p:cNvSpPr>
            <a:spLocks noChangeArrowheads="1"/>
          </p:cNvSpPr>
          <p:nvPr/>
        </p:nvSpPr>
        <p:spPr bwMode="auto">
          <a:xfrm>
            <a:off x="1005681" y="1799198"/>
            <a:ext cx="2803525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确定类体系基本框架架构</a:t>
            </a:r>
            <a:endParaRPr lang="zh-CN" altLang="en-US" sz="3200" b="1" dirty="0">
              <a:solidFill>
                <a:prstClr val="white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20526" name="Group 48"/>
          <p:cNvGrpSpPr>
            <a:grpSpLocks/>
          </p:cNvGrpSpPr>
          <p:nvPr/>
        </p:nvGrpSpPr>
        <p:grpSpPr bwMode="auto">
          <a:xfrm>
            <a:off x="3876675" y="4246563"/>
            <a:ext cx="1174750" cy="598487"/>
            <a:chOff x="0" y="0"/>
            <a:chExt cx="3229538" cy="393200"/>
          </a:xfrm>
        </p:grpSpPr>
        <p:sp>
          <p:nvSpPr>
            <p:cNvPr id="18450" name="Straight Connector 49"/>
            <p:cNvSpPr>
              <a:spLocks noChangeShapeType="1"/>
            </p:cNvSpPr>
            <p:nvPr/>
          </p:nvSpPr>
          <p:spPr bwMode="auto">
            <a:xfrm flipH="1" flipV="1">
              <a:off x="1262229" y="0"/>
              <a:ext cx="1967309" cy="393200"/>
            </a:xfrm>
            <a:prstGeom prst="line">
              <a:avLst/>
            </a:prstGeom>
            <a:noFill/>
            <a:ln w="6350">
              <a:solidFill>
                <a:srgbClr val="F2F2F2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451" name="Straight Connector 50"/>
            <p:cNvSpPr>
              <a:spLocks noChangeShapeType="1"/>
            </p:cNvSpPr>
            <p:nvPr/>
          </p:nvSpPr>
          <p:spPr bwMode="auto">
            <a:xfrm flipH="1">
              <a:off x="0" y="0"/>
              <a:ext cx="1298690" cy="1"/>
            </a:xfrm>
            <a:prstGeom prst="line">
              <a:avLst/>
            </a:prstGeom>
            <a:noFill/>
            <a:ln w="6350">
              <a:solidFill>
                <a:srgbClr val="F2F2F2"/>
              </a:solidFill>
              <a:bevel/>
              <a:headEnd/>
              <a:tailEnd type="oval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20529" name="TextBox 51"/>
          <p:cNvSpPr>
            <a:spLocks noChangeArrowheads="1"/>
          </p:cNvSpPr>
          <p:nvPr/>
        </p:nvSpPr>
        <p:spPr bwMode="auto">
          <a:xfrm>
            <a:off x="621646" y="4126281"/>
            <a:ext cx="3158474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32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各模块拟合调试与改进</a:t>
            </a:r>
            <a:endParaRPr lang="zh-CN" altLang="en-US" sz="3200" b="1" dirty="0">
              <a:solidFill>
                <a:prstClr val="white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6131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4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4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500"/>
                                        <p:tgtEl>
                                          <p:spTgt spid="20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3" dur="500"/>
                                        <p:tgtEl>
                                          <p:spTgt spid="20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7" dur="500"/>
                                        <p:tgtEl>
                                          <p:spTgt spid="205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1" dur="500"/>
                                        <p:tgtEl>
                                          <p:spTgt spid="20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500"/>
                                        <p:tgtEl>
                                          <p:spTgt spid="20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20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500"/>
                                        <p:tgtEl>
                                          <p:spTgt spid="20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21" grpId="0" bldLvl="0" autoUpdateAnimBg="0"/>
      <p:bldP spid="20523" grpId="0" animBg="1"/>
      <p:bldP spid="20524" grpId="0" bldLvl="0" autoUpdateAnimBg="0"/>
      <p:bldP spid="20529" grpId="0" bldLvl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38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4388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4389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4390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4391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4339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4382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4386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4387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4383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4384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4385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4340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41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852488" y="498475"/>
            <a:ext cx="10574337" cy="595313"/>
          </a:xfrm>
        </p:spPr>
        <p:txBody>
          <a:bodyPr/>
          <a:lstStyle/>
          <a:p>
            <a:pPr eaLnBrk="1" hangingPunct="1"/>
            <a:r>
              <a:rPr lang="zh-CN" altLang="en-US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程序核心模块</a:t>
            </a:r>
            <a:endParaRPr lang="zh-CN" altLang="zh-CN" sz="4000" dirty="0" smtClean="0">
              <a:ea typeface="宋体" panose="02010600030101010101" pitchFamily="2" charset="-122"/>
            </a:endParaRPr>
          </a:p>
        </p:txBody>
      </p:sp>
      <p:sp>
        <p:nvSpPr>
          <p:cNvPr id="16400" name="TextBox 3"/>
          <p:cNvSpPr>
            <a:spLocks noChangeArrowheads="1"/>
          </p:cNvSpPr>
          <p:nvPr/>
        </p:nvSpPr>
        <p:spPr bwMode="auto">
          <a:xfrm>
            <a:off x="784664" y="2524163"/>
            <a:ext cx="26597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</a:rPr>
              <a:t>用户基本信息模块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02" name="TextBox 6"/>
          <p:cNvSpPr>
            <a:spLocks noChangeArrowheads="1"/>
          </p:cNvSpPr>
          <p:nvPr/>
        </p:nvSpPr>
        <p:spPr bwMode="auto">
          <a:xfrm>
            <a:off x="324474" y="3927536"/>
            <a:ext cx="27446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</a:rPr>
              <a:t>用户通知</a:t>
            </a:r>
            <a:r>
              <a:rPr lang="zh-CN" altLang="en-US" sz="2400" b="1" dirty="0" smtClean="0">
                <a:solidFill>
                  <a:prstClr val="white"/>
                </a:solidFill>
              </a:rPr>
              <a:t>消息模块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04" name="TextBox 9"/>
          <p:cNvSpPr>
            <a:spLocks noChangeArrowheads="1"/>
          </p:cNvSpPr>
          <p:nvPr/>
        </p:nvSpPr>
        <p:spPr bwMode="auto">
          <a:xfrm>
            <a:off x="8302930" y="5105818"/>
            <a:ext cx="265970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</a:rPr>
              <a:t>校园</a:t>
            </a:r>
            <a:r>
              <a:rPr lang="zh-CN" altLang="en-US" sz="2400" b="1" dirty="0" smtClean="0">
                <a:solidFill>
                  <a:prstClr val="white"/>
                </a:solidFill>
              </a:rPr>
              <a:t>场所管理模块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06" name="TextBox 12"/>
          <p:cNvSpPr>
            <a:spLocks noChangeArrowheads="1"/>
          </p:cNvSpPr>
          <p:nvPr/>
        </p:nvSpPr>
        <p:spPr bwMode="auto">
          <a:xfrm>
            <a:off x="8560689" y="2485378"/>
            <a:ext cx="204094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</a:rPr>
              <a:t>二手交易模块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08" name="TextBox 15"/>
          <p:cNvSpPr>
            <a:spLocks noChangeArrowheads="1"/>
          </p:cNvSpPr>
          <p:nvPr/>
        </p:nvSpPr>
        <p:spPr bwMode="auto">
          <a:xfrm>
            <a:off x="8871289" y="3802209"/>
            <a:ext cx="235032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prstClr val="white"/>
                </a:solidFill>
              </a:rPr>
              <a:t>校园</a:t>
            </a:r>
            <a:r>
              <a:rPr lang="zh-CN" altLang="en-US" sz="2400" b="1" dirty="0">
                <a:solidFill>
                  <a:prstClr val="white"/>
                </a:solidFill>
              </a:rPr>
              <a:t>一卡通</a:t>
            </a:r>
            <a:r>
              <a:rPr lang="zh-CN" altLang="en-US" sz="2400" b="1" dirty="0" smtClean="0">
                <a:solidFill>
                  <a:prstClr val="white"/>
                </a:solidFill>
              </a:rPr>
              <a:t>模块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10" name="TextBox 18"/>
          <p:cNvSpPr>
            <a:spLocks noChangeArrowheads="1"/>
          </p:cNvSpPr>
          <p:nvPr/>
        </p:nvSpPr>
        <p:spPr bwMode="auto">
          <a:xfrm>
            <a:off x="755666" y="5136962"/>
            <a:ext cx="26581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</a:rPr>
              <a:t>界面</a:t>
            </a:r>
            <a:r>
              <a:rPr lang="en-US" altLang="zh-CN" sz="2400" b="1" dirty="0">
                <a:solidFill>
                  <a:prstClr val="white"/>
                </a:solidFill>
              </a:rPr>
              <a:t>UI</a:t>
            </a:r>
            <a:r>
              <a:rPr lang="zh-CN" altLang="en-US" sz="2400" b="1" dirty="0">
                <a:solidFill>
                  <a:prstClr val="white"/>
                </a:solidFill>
              </a:rPr>
              <a:t>与娱乐扩展</a:t>
            </a:r>
            <a:endParaRPr lang="zh-CN" altLang="en-US" sz="2400" b="1" dirty="0">
              <a:solidFill>
                <a:prstClr val="white"/>
              </a:solidFill>
              <a:latin typeface="Source Sans Pro" panose="020B0503030403020204" pitchFamily="34" charset="0"/>
              <a:sym typeface="Source Sans Pro" panose="020B0503030403020204" pitchFamily="34" charset="0"/>
            </a:endParaRPr>
          </a:p>
        </p:txBody>
      </p:sp>
      <p:sp>
        <p:nvSpPr>
          <p:cNvPr id="16412" name="TextBox 44"/>
          <p:cNvSpPr>
            <a:spLocks noChangeArrowheads="1"/>
          </p:cNvSpPr>
          <p:nvPr/>
        </p:nvSpPr>
        <p:spPr bwMode="auto">
          <a:xfrm>
            <a:off x="1730497" y="1331013"/>
            <a:ext cx="9786938" cy="522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1400" b="1" i="1" dirty="0" smtClean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本</a:t>
            </a:r>
            <a:r>
              <a:rPr lang="zh-CN" altLang="en-US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系统分为</a:t>
            </a:r>
            <a:r>
              <a:rPr lang="en-US" altLang="zh-CN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6 </a:t>
            </a:r>
            <a:r>
              <a:rPr lang="zh-CN" altLang="en-US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个模块</a:t>
            </a:r>
            <a:r>
              <a:rPr lang="zh-CN" altLang="en-US" sz="1400" b="1" i="1" dirty="0" smtClean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：</a:t>
            </a:r>
            <a:endParaRPr lang="en-US" altLang="zh-CN" sz="1400" b="1" i="1" dirty="0" smtClean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zh-CN" altLang="en-US" sz="1400" b="1" i="1" dirty="0" smtClean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用户</a:t>
            </a:r>
            <a:r>
              <a:rPr lang="zh-CN" altLang="en-US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基本信息模块、用户通知消息模块、校园场所模块、二手</a:t>
            </a:r>
            <a:r>
              <a:rPr lang="zh-CN" altLang="en-US" sz="1400" b="1" i="1" dirty="0" smtClean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交易</a:t>
            </a:r>
            <a:r>
              <a:rPr lang="zh-CN" altLang="en-US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模块、校园一卡通模块、界面</a:t>
            </a:r>
            <a:r>
              <a:rPr lang="en-US" altLang="zh-CN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UI </a:t>
            </a:r>
            <a:r>
              <a:rPr lang="zh-CN" altLang="en-US" sz="1400" b="1" i="1" dirty="0">
                <a:solidFill>
                  <a:srgbClr val="7F7F7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与娱乐扩展：</a:t>
            </a:r>
            <a:endParaRPr lang="en-US" altLang="zh-CN" sz="1400" b="1" i="1" dirty="0">
              <a:solidFill>
                <a:srgbClr val="7F7F7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16419" name="Group 24"/>
          <p:cNvGrpSpPr>
            <a:grpSpLocks/>
          </p:cNvGrpSpPr>
          <p:nvPr/>
        </p:nvGrpSpPr>
        <p:grpSpPr bwMode="auto">
          <a:xfrm>
            <a:off x="3208871" y="3810983"/>
            <a:ext cx="747081" cy="744145"/>
            <a:chOff x="0" y="0"/>
            <a:chExt cx="923827" cy="923827"/>
          </a:xfrm>
        </p:grpSpPr>
        <p:sp>
          <p:nvSpPr>
            <p:cNvPr id="14373" name="Oval 17"/>
            <p:cNvSpPr>
              <a:spLocks noChangeArrowheads="1"/>
            </p:cNvSpPr>
            <p:nvPr/>
          </p:nvSpPr>
          <p:spPr bwMode="auto">
            <a:xfrm>
              <a:off x="0" y="0"/>
              <a:ext cx="923827" cy="923827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grpSp>
          <p:nvGrpSpPr>
            <p:cNvPr id="14374" name="Group 58"/>
            <p:cNvGrpSpPr>
              <a:grpSpLocks/>
            </p:cNvGrpSpPr>
            <p:nvPr/>
          </p:nvGrpSpPr>
          <p:grpSpPr bwMode="auto">
            <a:xfrm>
              <a:off x="318600" y="259637"/>
              <a:ext cx="297472" cy="433628"/>
              <a:chOff x="0" y="0"/>
              <a:chExt cx="319088" cy="465138"/>
            </a:xfrm>
          </p:grpSpPr>
          <p:sp>
            <p:nvSpPr>
              <p:cNvPr id="14375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76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6424" name="Group 22"/>
          <p:cNvGrpSpPr>
            <a:grpSpLocks/>
          </p:cNvGrpSpPr>
          <p:nvPr/>
        </p:nvGrpSpPr>
        <p:grpSpPr bwMode="auto">
          <a:xfrm>
            <a:off x="7767717" y="2398639"/>
            <a:ext cx="699264" cy="699264"/>
            <a:chOff x="0" y="0"/>
            <a:chExt cx="923827" cy="923827"/>
          </a:xfrm>
        </p:grpSpPr>
        <p:sp>
          <p:nvSpPr>
            <p:cNvPr id="14371" name="Oval 8"/>
            <p:cNvSpPr>
              <a:spLocks noChangeArrowheads="1"/>
            </p:cNvSpPr>
            <p:nvPr/>
          </p:nvSpPr>
          <p:spPr bwMode="auto">
            <a:xfrm>
              <a:off x="0" y="0"/>
              <a:ext cx="923827" cy="923827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14372" name="AutoShape 32"/>
            <p:cNvSpPr>
              <a:spLocks noChangeArrowheads="1"/>
            </p:cNvSpPr>
            <p:nvPr/>
          </p:nvSpPr>
          <p:spPr bwMode="auto">
            <a:xfrm>
              <a:off x="247642" y="273705"/>
              <a:ext cx="427810" cy="374425"/>
            </a:xfrm>
            <a:custGeom>
              <a:avLst/>
              <a:gdLst>
                <a:gd name="T0" fmla="*/ 0 w 21384"/>
                <a:gd name="T1" fmla="*/ 187213 h 21600"/>
                <a:gd name="T2" fmla="*/ 0 w 21384"/>
                <a:gd name="T3" fmla="*/ 187213 h 21600"/>
                <a:gd name="T4" fmla="*/ 0 w 21384"/>
                <a:gd name="T5" fmla="*/ 187213 h 21600"/>
                <a:gd name="T6" fmla="*/ 0 w 21384"/>
                <a:gd name="T7" fmla="*/ 187213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384"/>
                <a:gd name="T13" fmla="*/ 0 h 21600"/>
                <a:gd name="T14" fmla="*/ 21384 w 21384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384" h="21600">
                  <a:moveTo>
                    <a:pt x="18710" y="9257"/>
                  </a:moveTo>
                  <a:lnTo>
                    <a:pt x="16706" y="7714"/>
                  </a:lnTo>
                  <a:lnTo>
                    <a:pt x="16706" y="20057"/>
                  </a:lnTo>
                  <a:lnTo>
                    <a:pt x="4677" y="20057"/>
                  </a:lnTo>
                  <a:lnTo>
                    <a:pt x="4677" y="7714"/>
                  </a:lnTo>
                  <a:lnTo>
                    <a:pt x="2673" y="9257"/>
                  </a:lnTo>
                  <a:lnTo>
                    <a:pt x="1336" y="4628"/>
                  </a:lnTo>
                  <a:lnTo>
                    <a:pt x="4677" y="1542"/>
                  </a:lnTo>
                  <a:lnTo>
                    <a:pt x="7468" y="1542"/>
                  </a:lnTo>
                  <a:cubicBezTo>
                    <a:pt x="7841" y="2871"/>
                    <a:pt x="9136" y="3857"/>
                    <a:pt x="10691" y="3857"/>
                  </a:cubicBezTo>
                  <a:cubicBezTo>
                    <a:pt x="12247" y="3857"/>
                    <a:pt x="13542" y="2871"/>
                    <a:pt x="13915" y="1542"/>
                  </a:cubicBezTo>
                  <a:lnTo>
                    <a:pt x="16706" y="1542"/>
                  </a:lnTo>
                  <a:lnTo>
                    <a:pt x="20047" y="4628"/>
                  </a:lnTo>
                  <a:cubicBezTo>
                    <a:pt x="20047" y="4628"/>
                    <a:pt x="18710" y="9257"/>
                    <a:pt x="18710" y="9257"/>
                  </a:cubicBezTo>
                  <a:close/>
                  <a:moveTo>
                    <a:pt x="13200" y="1542"/>
                  </a:moveTo>
                  <a:cubicBezTo>
                    <a:pt x="12831" y="2438"/>
                    <a:pt x="11852" y="3085"/>
                    <a:pt x="10691" y="3085"/>
                  </a:cubicBezTo>
                  <a:cubicBezTo>
                    <a:pt x="9531" y="3085"/>
                    <a:pt x="8552" y="2438"/>
                    <a:pt x="8183" y="1542"/>
                  </a:cubicBezTo>
                  <a:cubicBezTo>
                    <a:pt x="8183" y="1542"/>
                    <a:pt x="13200" y="1542"/>
                    <a:pt x="13200" y="1542"/>
                  </a:cubicBezTo>
                  <a:close/>
                  <a:moveTo>
                    <a:pt x="20882" y="3423"/>
                  </a:moveTo>
                  <a:lnTo>
                    <a:pt x="17541" y="338"/>
                  </a:lnTo>
                  <a:cubicBezTo>
                    <a:pt x="17303" y="119"/>
                    <a:pt x="17009" y="0"/>
                    <a:pt x="16706" y="0"/>
                  </a:cubicBezTo>
                  <a:lnTo>
                    <a:pt x="4677" y="0"/>
                  </a:lnTo>
                  <a:cubicBezTo>
                    <a:pt x="4374" y="0"/>
                    <a:pt x="4080" y="119"/>
                    <a:pt x="3842" y="338"/>
                  </a:cubicBezTo>
                  <a:lnTo>
                    <a:pt x="501" y="3423"/>
                  </a:lnTo>
                  <a:cubicBezTo>
                    <a:pt x="64" y="3827"/>
                    <a:pt x="-108" y="4503"/>
                    <a:pt x="68" y="5116"/>
                  </a:cubicBezTo>
                  <a:lnTo>
                    <a:pt x="1405" y="9745"/>
                  </a:lnTo>
                  <a:cubicBezTo>
                    <a:pt x="1537" y="10201"/>
                    <a:pt x="1845" y="10560"/>
                    <a:pt x="2239" y="10716"/>
                  </a:cubicBezTo>
                  <a:cubicBezTo>
                    <a:pt x="2380" y="10772"/>
                    <a:pt x="2527" y="10800"/>
                    <a:pt x="2673" y="10800"/>
                  </a:cubicBezTo>
                  <a:cubicBezTo>
                    <a:pt x="2905" y="10800"/>
                    <a:pt x="3136" y="10729"/>
                    <a:pt x="3341" y="10593"/>
                  </a:cubicBezTo>
                  <a:lnTo>
                    <a:pt x="3341" y="20057"/>
                  </a:lnTo>
                  <a:cubicBezTo>
                    <a:pt x="3341" y="20908"/>
                    <a:pt x="3940" y="21600"/>
                    <a:pt x="4677" y="21600"/>
                  </a:cubicBezTo>
                  <a:lnTo>
                    <a:pt x="16706" y="21600"/>
                  </a:lnTo>
                  <a:cubicBezTo>
                    <a:pt x="17443" y="21600"/>
                    <a:pt x="18042" y="20908"/>
                    <a:pt x="18042" y="20057"/>
                  </a:cubicBezTo>
                  <a:lnTo>
                    <a:pt x="18042" y="10593"/>
                  </a:lnTo>
                  <a:cubicBezTo>
                    <a:pt x="18247" y="10729"/>
                    <a:pt x="18478" y="10800"/>
                    <a:pt x="18710" y="10800"/>
                  </a:cubicBezTo>
                  <a:cubicBezTo>
                    <a:pt x="18856" y="10800"/>
                    <a:pt x="19002" y="10772"/>
                    <a:pt x="19144" y="10716"/>
                  </a:cubicBezTo>
                  <a:cubicBezTo>
                    <a:pt x="19538" y="10560"/>
                    <a:pt x="19846" y="10201"/>
                    <a:pt x="19978" y="9745"/>
                  </a:cubicBezTo>
                  <a:lnTo>
                    <a:pt x="21315" y="5116"/>
                  </a:lnTo>
                  <a:cubicBezTo>
                    <a:pt x="21491" y="4503"/>
                    <a:pt x="21319" y="3827"/>
                    <a:pt x="20882" y="3423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432" name="Group 25"/>
          <p:cNvGrpSpPr>
            <a:grpSpLocks/>
          </p:cNvGrpSpPr>
          <p:nvPr/>
        </p:nvGrpSpPr>
        <p:grpSpPr bwMode="auto">
          <a:xfrm>
            <a:off x="8135699" y="3698342"/>
            <a:ext cx="699633" cy="692146"/>
            <a:chOff x="0" y="0"/>
            <a:chExt cx="923827" cy="923827"/>
          </a:xfrm>
        </p:grpSpPr>
        <p:sp>
          <p:nvSpPr>
            <p:cNvPr id="14365" name="Oval 14"/>
            <p:cNvSpPr>
              <a:spLocks noChangeArrowheads="1"/>
            </p:cNvSpPr>
            <p:nvPr/>
          </p:nvSpPr>
          <p:spPr bwMode="auto">
            <a:xfrm>
              <a:off x="0" y="0"/>
              <a:ext cx="923827" cy="923827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sp>
          <p:nvSpPr>
            <p:cNvPr id="14366" name="AutoShape 139"/>
            <p:cNvSpPr>
              <a:spLocks noChangeArrowheads="1"/>
            </p:cNvSpPr>
            <p:nvPr/>
          </p:nvSpPr>
          <p:spPr bwMode="auto">
            <a:xfrm>
              <a:off x="271748" y="253941"/>
              <a:ext cx="427811" cy="414648"/>
            </a:xfrm>
            <a:custGeom>
              <a:avLst/>
              <a:gdLst>
                <a:gd name="T0" fmla="*/ 0 w 21392"/>
                <a:gd name="T1" fmla="*/ 207324 h 21600"/>
                <a:gd name="T2" fmla="*/ 0 w 21392"/>
                <a:gd name="T3" fmla="*/ 207324 h 21600"/>
                <a:gd name="T4" fmla="*/ 0 w 21392"/>
                <a:gd name="T5" fmla="*/ 207324 h 21600"/>
                <a:gd name="T6" fmla="*/ 0 w 21392"/>
                <a:gd name="T7" fmla="*/ 207324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392"/>
                <a:gd name="T13" fmla="*/ 0 h 21600"/>
                <a:gd name="T14" fmla="*/ 21392 w 21392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392" h="21600">
                  <a:moveTo>
                    <a:pt x="15768" y="12794"/>
                  </a:moveTo>
                  <a:cubicBezTo>
                    <a:pt x="15426" y="13150"/>
                    <a:pt x="15271" y="13651"/>
                    <a:pt x="15350" y="14142"/>
                  </a:cubicBezTo>
                  <a:lnTo>
                    <a:pt x="16296" y="20031"/>
                  </a:lnTo>
                  <a:lnTo>
                    <a:pt x="11443" y="17309"/>
                  </a:lnTo>
                  <a:cubicBezTo>
                    <a:pt x="11210" y="17178"/>
                    <a:pt x="10953" y="17112"/>
                    <a:pt x="10696" y="17112"/>
                  </a:cubicBezTo>
                  <a:cubicBezTo>
                    <a:pt x="10439" y="17112"/>
                    <a:pt x="10182" y="17178"/>
                    <a:pt x="9949" y="17309"/>
                  </a:cubicBezTo>
                  <a:lnTo>
                    <a:pt x="5095" y="20031"/>
                  </a:lnTo>
                  <a:lnTo>
                    <a:pt x="6042" y="14142"/>
                  </a:lnTo>
                  <a:cubicBezTo>
                    <a:pt x="6121" y="13651"/>
                    <a:pt x="5966" y="13150"/>
                    <a:pt x="5624" y="12794"/>
                  </a:cubicBezTo>
                  <a:lnTo>
                    <a:pt x="1545" y="8550"/>
                  </a:lnTo>
                  <a:lnTo>
                    <a:pt x="7111" y="7685"/>
                  </a:lnTo>
                  <a:cubicBezTo>
                    <a:pt x="7619" y="7607"/>
                    <a:pt x="8057" y="7275"/>
                    <a:pt x="8276" y="6802"/>
                  </a:cubicBezTo>
                  <a:lnTo>
                    <a:pt x="10696" y="1568"/>
                  </a:lnTo>
                  <a:lnTo>
                    <a:pt x="13116" y="6802"/>
                  </a:lnTo>
                  <a:cubicBezTo>
                    <a:pt x="13334" y="7275"/>
                    <a:pt x="13772" y="7607"/>
                    <a:pt x="14280" y="7685"/>
                  </a:cubicBezTo>
                  <a:lnTo>
                    <a:pt x="19847" y="8550"/>
                  </a:lnTo>
                  <a:cubicBezTo>
                    <a:pt x="19847" y="8550"/>
                    <a:pt x="15768" y="12794"/>
                    <a:pt x="15768" y="12794"/>
                  </a:cubicBezTo>
                  <a:close/>
                  <a:moveTo>
                    <a:pt x="21312" y="8051"/>
                  </a:moveTo>
                  <a:cubicBezTo>
                    <a:pt x="21127" y="7495"/>
                    <a:pt x="20652" y="7088"/>
                    <a:pt x="20080" y="6999"/>
                  </a:cubicBezTo>
                  <a:lnTo>
                    <a:pt x="14514" y="6136"/>
                  </a:lnTo>
                  <a:lnTo>
                    <a:pt x="12094" y="901"/>
                  </a:lnTo>
                  <a:cubicBezTo>
                    <a:pt x="11840" y="351"/>
                    <a:pt x="11295" y="0"/>
                    <a:pt x="10696" y="0"/>
                  </a:cubicBezTo>
                  <a:cubicBezTo>
                    <a:pt x="10097" y="0"/>
                    <a:pt x="9552" y="351"/>
                    <a:pt x="9297" y="901"/>
                  </a:cubicBezTo>
                  <a:lnTo>
                    <a:pt x="6878" y="6136"/>
                  </a:lnTo>
                  <a:lnTo>
                    <a:pt x="1311" y="6999"/>
                  </a:lnTo>
                  <a:cubicBezTo>
                    <a:pt x="739" y="7088"/>
                    <a:pt x="264" y="7495"/>
                    <a:pt x="80" y="8051"/>
                  </a:cubicBezTo>
                  <a:cubicBezTo>
                    <a:pt x="-104" y="8609"/>
                    <a:pt x="35" y="9224"/>
                    <a:pt x="439" y="9644"/>
                  </a:cubicBezTo>
                  <a:lnTo>
                    <a:pt x="4518" y="13889"/>
                  </a:lnTo>
                  <a:lnTo>
                    <a:pt x="3572" y="19777"/>
                  </a:lnTo>
                  <a:cubicBezTo>
                    <a:pt x="3476" y="20370"/>
                    <a:pt x="3722" y="20966"/>
                    <a:pt x="4206" y="21313"/>
                  </a:cubicBezTo>
                  <a:cubicBezTo>
                    <a:pt x="4471" y="21503"/>
                    <a:pt x="4783" y="21600"/>
                    <a:pt x="5095" y="21600"/>
                  </a:cubicBezTo>
                  <a:cubicBezTo>
                    <a:pt x="5352" y="21600"/>
                    <a:pt x="5609" y="21534"/>
                    <a:pt x="5843" y="21404"/>
                  </a:cubicBezTo>
                  <a:lnTo>
                    <a:pt x="10696" y="18681"/>
                  </a:lnTo>
                  <a:lnTo>
                    <a:pt x="15549" y="21404"/>
                  </a:lnTo>
                  <a:cubicBezTo>
                    <a:pt x="15782" y="21534"/>
                    <a:pt x="16040" y="21600"/>
                    <a:pt x="16296" y="21600"/>
                  </a:cubicBezTo>
                  <a:cubicBezTo>
                    <a:pt x="16608" y="21600"/>
                    <a:pt x="16920" y="21503"/>
                    <a:pt x="17186" y="21313"/>
                  </a:cubicBezTo>
                  <a:cubicBezTo>
                    <a:pt x="17669" y="20966"/>
                    <a:pt x="17915" y="20370"/>
                    <a:pt x="17820" y="19777"/>
                  </a:cubicBezTo>
                  <a:lnTo>
                    <a:pt x="16873" y="13889"/>
                  </a:lnTo>
                  <a:lnTo>
                    <a:pt x="20953" y="9644"/>
                  </a:lnTo>
                  <a:cubicBezTo>
                    <a:pt x="21357" y="9224"/>
                    <a:pt x="21496" y="8609"/>
                    <a:pt x="21312" y="8051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6435" name="Group 20"/>
          <p:cNvGrpSpPr>
            <a:grpSpLocks/>
          </p:cNvGrpSpPr>
          <p:nvPr/>
        </p:nvGrpSpPr>
        <p:grpSpPr bwMode="auto">
          <a:xfrm>
            <a:off x="3557816" y="5068699"/>
            <a:ext cx="699633" cy="699633"/>
            <a:chOff x="0" y="0"/>
            <a:chExt cx="923827" cy="923827"/>
          </a:xfrm>
        </p:grpSpPr>
        <p:sp>
          <p:nvSpPr>
            <p:cNvPr id="14361" name="Oval 2"/>
            <p:cNvSpPr>
              <a:spLocks noChangeArrowheads="1"/>
            </p:cNvSpPr>
            <p:nvPr/>
          </p:nvSpPr>
          <p:spPr bwMode="auto">
            <a:xfrm>
              <a:off x="0" y="0"/>
              <a:ext cx="923827" cy="923827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grpSp>
          <p:nvGrpSpPr>
            <p:cNvPr id="14362" name="Group 69"/>
            <p:cNvGrpSpPr>
              <a:grpSpLocks/>
            </p:cNvGrpSpPr>
            <p:nvPr/>
          </p:nvGrpSpPr>
          <p:grpSpPr bwMode="auto">
            <a:xfrm>
              <a:off x="248872" y="289997"/>
              <a:ext cx="427811" cy="375157"/>
              <a:chOff x="0" y="0"/>
              <a:chExt cx="464344" cy="407194"/>
            </a:xfrm>
          </p:grpSpPr>
          <p:sp>
            <p:nvSpPr>
              <p:cNvPr id="14363" name="AutoShape 14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07194"/>
              </a:xfrm>
              <a:custGeom>
                <a:avLst/>
                <a:gdLst>
                  <a:gd name="T0" fmla="*/ 0 w 20407"/>
                  <a:gd name="T1" fmla="*/ 216808 h 20712"/>
                  <a:gd name="T2" fmla="*/ 0 w 20407"/>
                  <a:gd name="T3" fmla="*/ 216808 h 20712"/>
                  <a:gd name="T4" fmla="*/ 0 w 20407"/>
                  <a:gd name="T5" fmla="*/ 216808 h 20712"/>
                  <a:gd name="T6" fmla="*/ 0 w 20407"/>
                  <a:gd name="T7" fmla="*/ 216808 h 20712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407"/>
                  <a:gd name="T13" fmla="*/ 0 h 20712"/>
                  <a:gd name="T14" fmla="*/ 20407 w 20407"/>
                  <a:gd name="T15" fmla="*/ 20712 h 20712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407" h="20712">
                    <a:moveTo>
                      <a:pt x="17706" y="10922"/>
                    </a:moveTo>
                    <a:lnTo>
                      <a:pt x="10657" y="19017"/>
                    </a:lnTo>
                    <a:cubicBezTo>
                      <a:pt x="10407" y="19305"/>
                      <a:pt x="9998" y="19305"/>
                      <a:pt x="9748" y="19017"/>
                    </a:cubicBezTo>
                    <a:lnTo>
                      <a:pt x="2699" y="10922"/>
                    </a:lnTo>
                    <a:cubicBezTo>
                      <a:pt x="817" y="8762"/>
                      <a:pt x="817" y="5247"/>
                      <a:pt x="2699" y="3087"/>
                    </a:cubicBezTo>
                    <a:cubicBezTo>
                      <a:pt x="4512" y="1004"/>
                      <a:pt x="7429" y="931"/>
                      <a:pt x="9338" y="2923"/>
                    </a:cubicBezTo>
                    <a:lnTo>
                      <a:pt x="10202" y="3825"/>
                    </a:lnTo>
                    <a:lnTo>
                      <a:pt x="11067" y="2923"/>
                    </a:lnTo>
                    <a:cubicBezTo>
                      <a:pt x="12976" y="931"/>
                      <a:pt x="15893" y="1004"/>
                      <a:pt x="17706" y="3087"/>
                    </a:cubicBezTo>
                    <a:cubicBezTo>
                      <a:pt x="19588" y="5247"/>
                      <a:pt x="19588" y="8762"/>
                      <a:pt x="17706" y="10922"/>
                    </a:cubicBezTo>
                    <a:moveTo>
                      <a:pt x="18616" y="2043"/>
                    </a:moveTo>
                    <a:cubicBezTo>
                      <a:pt x="16301" y="-617"/>
                      <a:pt x="12601" y="-672"/>
                      <a:pt x="10202" y="1830"/>
                    </a:cubicBezTo>
                    <a:cubicBezTo>
                      <a:pt x="7805" y="-672"/>
                      <a:pt x="4104" y="-617"/>
                      <a:pt x="1789" y="2043"/>
                    </a:cubicBezTo>
                    <a:cubicBezTo>
                      <a:pt x="-597" y="4783"/>
                      <a:pt x="-597" y="9226"/>
                      <a:pt x="1789" y="11967"/>
                    </a:cubicBezTo>
                    <a:cubicBezTo>
                      <a:pt x="2470" y="12750"/>
                      <a:pt x="8838" y="20061"/>
                      <a:pt x="8838" y="20061"/>
                    </a:cubicBezTo>
                    <a:cubicBezTo>
                      <a:pt x="9592" y="20928"/>
                      <a:pt x="10812" y="20928"/>
                      <a:pt x="11567" y="20061"/>
                    </a:cubicBezTo>
                    <a:cubicBezTo>
                      <a:pt x="11567" y="20061"/>
                      <a:pt x="18539" y="12056"/>
                      <a:pt x="18616" y="11967"/>
                    </a:cubicBezTo>
                    <a:cubicBezTo>
                      <a:pt x="21003" y="9226"/>
                      <a:pt x="21003" y="4783"/>
                      <a:pt x="18616" y="2043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64" name="AutoShape 148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69056" cy="69057"/>
              </a:xfrm>
              <a:custGeom>
                <a:avLst/>
                <a:gdLst>
                  <a:gd name="T0" fmla="*/ 34528 w 21600"/>
                  <a:gd name="T1" fmla="*/ 34529 h 21600"/>
                  <a:gd name="T2" fmla="*/ 34528 w 21600"/>
                  <a:gd name="T3" fmla="*/ 34529 h 21600"/>
                  <a:gd name="T4" fmla="*/ 34528 w 21600"/>
                  <a:gd name="T5" fmla="*/ 34529 h 21600"/>
                  <a:gd name="T6" fmla="*/ 34528 w 21600"/>
                  <a:gd name="T7" fmla="*/ 3452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326" y="0"/>
                    </a:moveTo>
                    <a:cubicBezTo>
                      <a:pt x="19317" y="0"/>
                      <a:pt x="19317" y="4"/>
                      <a:pt x="19308" y="4"/>
                    </a:cubicBezTo>
                    <a:cubicBezTo>
                      <a:pt x="8643" y="13"/>
                      <a:pt x="0" y="8659"/>
                      <a:pt x="0" y="19326"/>
                    </a:cubicBezTo>
                    <a:cubicBezTo>
                      <a:pt x="0" y="20580"/>
                      <a:pt x="1019" y="21600"/>
                      <a:pt x="2273" y="21600"/>
                    </a:cubicBezTo>
                    <a:cubicBezTo>
                      <a:pt x="3528" y="21600"/>
                      <a:pt x="4547" y="20580"/>
                      <a:pt x="4547" y="19326"/>
                    </a:cubicBezTo>
                    <a:lnTo>
                      <a:pt x="4547" y="19321"/>
                    </a:lnTo>
                    <a:cubicBezTo>
                      <a:pt x="4547" y="11164"/>
                      <a:pt x="11164" y="4547"/>
                      <a:pt x="19321" y="4547"/>
                    </a:cubicBezTo>
                    <a:lnTo>
                      <a:pt x="19326" y="4547"/>
                    </a:lnTo>
                    <a:cubicBezTo>
                      <a:pt x="20580" y="4547"/>
                      <a:pt x="21599" y="3528"/>
                      <a:pt x="21599" y="2273"/>
                    </a:cubicBezTo>
                    <a:cubicBezTo>
                      <a:pt x="21599" y="1019"/>
                      <a:pt x="20580" y="0"/>
                      <a:pt x="19326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64" name="Group 6"/>
          <p:cNvGrpSpPr>
            <a:grpSpLocks/>
          </p:cNvGrpSpPr>
          <p:nvPr/>
        </p:nvGrpSpPr>
        <p:grpSpPr bwMode="auto">
          <a:xfrm>
            <a:off x="7480690" y="4929486"/>
            <a:ext cx="773152" cy="774043"/>
            <a:chOff x="0" y="0"/>
            <a:chExt cx="1378377" cy="1378375"/>
          </a:xfrm>
        </p:grpSpPr>
        <p:sp>
          <p:nvSpPr>
            <p:cNvPr id="65" name="Oval 10"/>
            <p:cNvSpPr>
              <a:spLocks noChangeArrowheads="1"/>
            </p:cNvSpPr>
            <p:nvPr/>
          </p:nvSpPr>
          <p:spPr bwMode="auto">
            <a:xfrm>
              <a:off x="0" y="0"/>
              <a:ext cx="1378377" cy="1378375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5875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grpSp>
          <p:nvGrpSpPr>
            <p:cNvPr id="66" name="Group 77"/>
            <p:cNvGrpSpPr>
              <a:grpSpLocks/>
            </p:cNvGrpSpPr>
            <p:nvPr/>
          </p:nvGrpSpPr>
          <p:grpSpPr bwMode="auto">
            <a:xfrm>
              <a:off x="338626" y="390621"/>
              <a:ext cx="702512" cy="591021"/>
              <a:chOff x="0" y="0"/>
              <a:chExt cx="465138" cy="391319"/>
            </a:xfrm>
          </p:grpSpPr>
          <p:sp>
            <p:nvSpPr>
              <p:cNvPr id="67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8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69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pic>
        <p:nvPicPr>
          <p:cNvPr id="56" name="mockup_0018_iMac-_FRONT.png"/>
          <p:cNvPicPr>
            <a:picLocks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58946" y="3136271"/>
            <a:ext cx="2811371" cy="23516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5" name="Straight Connector 10"/>
          <p:cNvSpPr>
            <a:spLocks noChangeShapeType="1"/>
          </p:cNvSpPr>
          <p:nvPr/>
        </p:nvSpPr>
        <p:spPr bwMode="auto">
          <a:xfrm>
            <a:off x="660433" y="3011118"/>
            <a:ext cx="2951639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grpSp>
        <p:nvGrpSpPr>
          <p:cNvPr id="16427" name="Group 21"/>
          <p:cNvGrpSpPr>
            <a:grpSpLocks/>
          </p:cNvGrpSpPr>
          <p:nvPr/>
        </p:nvGrpSpPr>
        <p:grpSpPr bwMode="auto">
          <a:xfrm>
            <a:off x="3614344" y="2445389"/>
            <a:ext cx="733890" cy="733890"/>
            <a:chOff x="-1" y="-33065"/>
            <a:chExt cx="923827" cy="923827"/>
          </a:xfrm>
        </p:grpSpPr>
        <p:sp>
          <p:nvSpPr>
            <p:cNvPr id="14367" name="Oval 5"/>
            <p:cNvSpPr>
              <a:spLocks noChangeArrowheads="1"/>
            </p:cNvSpPr>
            <p:nvPr/>
          </p:nvSpPr>
          <p:spPr bwMode="auto">
            <a:xfrm>
              <a:off x="-1" y="-33065"/>
              <a:ext cx="923827" cy="923827"/>
            </a:xfrm>
            <a:prstGeom prst="ellipse">
              <a:avLst/>
            </a:prstGeom>
            <a:solidFill>
              <a:srgbClr val="FFFFFF">
                <a:alpha val="50195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</a:endParaRPr>
            </a:p>
          </p:txBody>
        </p:sp>
        <p:grpSp>
          <p:nvGrpSpPr>
            <p:cNvPr id="14368" name="Group 65"/>
            <p:cNvGrpSpPr>
              <a:grpSpLocks/>
            </p:cNvGrpSpPr>
            <p:nvPr/>
          </p:nvGrpSpPr>
          <p:grpSpPr bwMode="auto">
            <a:xfrm>
              <a:off x="247642" y="268327"/>
              <a:ext cx="428542" cy="401484"/>
              <a:chOff x="0" y="0"/>
              <a:chExt cx="465138" cy="435769"/>
            </a:xfrm>
          </p:grpSpPr>
          <p:sp>
            <p:nvSpPr>
              <p:cNvPr id="14369" name="AutoShape 110"/>
              <p:cNvSpPr>
                <a:spLocks noChangeArrowheads="1"/>
              </p:cNvSpPr>
              <p:nvPr/>
            </p:nvSpPr>
            <p:spPr bwMode="auto">
              <a:xfrm>
                <a:off x="58737" y="57944"/>
                <a:ext cx="347663" cy="232569"/>
              </a:xfrm>
              <a:custGeom>
                <a:avLst/>
                <a:gdLst>
                  <a:gd name="T0" fmla="*/ 173832 w 21600"/>
                  <a:gd name="T1" fmla="*/ 116285 h 21600"/>
                  <a:gd name="T2" fmla="*/ 173832 w 21600"/>
                  <a:gd name="T3" fmla="*/ 116285 h 21600"/>
                  <a:gd name="T4" fmla="*/ 173832 w 21600"/>
                  <a:gd name="T5" fmla="*/ 116285 h 21600"/>
                  <a:gd name="T6" fmla="*/ 173832 w 21600"/>
                  <a:gd name="T7" fmla="*/ 1162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699" y="20255"/>
                    </a:moveTo>
                    <a:lnTo>
                      <a:pt x="899" y="20255"/>
                    </a:lnTo>
                    <a:lnTo>
                      <a:pt x="899" y="1350"/>
                    </a:lnTo>
                    <a:lnTo>
                      <a:pt x="20699" y="1350"/>
                    </a:lnTo>
                    <a:cubicBezTo>
                      <a:pt x="20699" y="1350"/>
                      <a:pt x="20699" y="20255"/>
                      <a:pt x="20699" y="20255"/>
                    </a:cubicBezTo>
                    <a:close/>
                    <a:moveTo>
                      <a:pt x="20699" y="0"/>
                    </a:moveTo>
                    <a:lnTo>
                      <a:pt x="899" y="5"/>
                    </a:lnTo>
                    <a:cubicBezTo>
                      <a:pt x="402" y="5"/>
                      <a:pt x="0" y="603"/>
                      <a:pt x="0" y="1350"/>
                    </a:cubicBezTo>
                    <a:lnTo>
                      <a:pt x="0" y="20249"/>
                    </a:lnTo>
                    <a:cubicBezTo>
                      <a:pt x="0" y="20996"/>
                      <a:pt x="402" y="21599"/>
                      <a:pt x="899" y="21599"/>
                    </a:cubicBezTo>
                    <a:lnTo>
                      <a:pt x="20699" y="21599"/>
                    </a:lnTo>
                    <a:cubicBezTo>
                      <a:pt x="21197" y="21599"/>
                      <a:pt x="21600" y="20996"/>
                      <a:pt x="21600" y="20249"/>
                    </a:cubicBezTo>
                    <a:lnTo>
                      <a:pt x="21600" y="1350"/>
                    </a:lnTo>
                    <a:cubicBezTo>
                      <a:pt x="21600" y="603"/>
                      <a:pt x="21197" y="0"/>
                      <a:pt x="20699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4370" name="AutoShape 11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435769"/>
              </a:xfrm>
              <a:custGeom>
                <a:avLst/>
                <a:gdLst>
                  <a:gd name="T0" fmla="*/ 232569 w 21600"/>
                  <a:gd name="T1" fmla="*/ 217885 h 21600"/>
                  <a:gd name="T2" fmla="*/ 232569 w 21600"/>
                  <a:gd name="T3" fmla="*/ 217885 h 21600"/>
                  <a:gd name="T4" fmla="*/ 232569 w 21600"/>
                  <a:gd name="T5" fmla="*/ 217885 h 21600"/>
                  <a:gd name="T6" fmla="*/ 232569 w 21600"/>
                  <a:gd name="T7" fmla="*/ 2178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6562"/>
                    </a:moveTo>
                    <a:cubicBezTo>
                      <a:pt x="20249" y="16959"/>
                      <a:pt x="19946" y="17282"/>
                      <a:pt x="19575" y="17282"/>
                    </a:cubicBezTo>
                    <a:lnTo>
                      <a:pt x="13499" y="17282"/>
                    </a:lnTo>
                    <a:lnTo>
                      <a:pt x="8099" y="17282"/>
                    </a:lnTo>
                    <a:lnTo>
                      <a:pt x="2024" y="17282"/>
                    </a:lnTo>
                    <a:cubicBezTo>
                      <a:pt x="1651" y="17282"/>
                      <a:pt x="1349" y="16959"/>
                      <a:pt x="1349" y="16562"/>
                    </a:cubicBezTo>
                    <a:lnTo>
                      <a:pt x="1349" y="2160"/>
                    </a:lnTo>
                    <a:cubicBezTo>
                      <a:pt x="1349" y="1762"/>
                      <a:pt x="1651" y="1440"/>
                      <a:pt x="2024" y="1440"/>
                    </a:cubicBezTo>
                    <a:lnTo>
                      <a:pt x="19575" y="1440"/>
                    </a:lnTo>
                    <a:cubicBezTo>
                      <a:pt x="19946" y="1440"/>
                      <a:pt x="20249" y="1762"/>
                      <a:pt x="20249" y="2160"/>
                    </a:cubicBezTo>
                    <a:cubicBezTo>
                      <a:pt x="20249" y="2160"/>
                      <a:pt x="20249" y="16562"/>
                      <a:pt x="20249" y="16562"/>
                    </a:cubicBezTo>
                    <a:close/>
                    <a:moveTo>
                      <a:pt x="19575" y="0"/>
                    </a:moveTo>
                    <a:lnTo>
                      <a:pt x="2024" y="0"/>
                    </a:lnTo>
                    <a:cubicBezTo>
                      <a:pt x="905" y="0"/>
                      <a:pt x="0" y="966"/>
                      <a:pt x="0" y="2160"/>
                    </a:cubicBezTo>
                    <a:lnTo>
                      <a:pt x="0" y="16562"/>
                    </a:lnTo>
                    <a:cubicBezTo>
                      <a:pt x="0" y="17753"/>
                      <a:pt x="903" y="18718"/>
                      <a:pt x="2018" y="18721"/>
                    </a:cubicBezTo>
                    <a:lnTo>
                      <a:pt x="8774" y="18721"/>
                    </a:lnTo>
                    <a:lnTo>
                      <a:pt x="8774" y="19597"/>
                    </a:lnTo>
                    <a:lnTo>
                      <a:pt x="4561" y="20181"/>
                    </a:lnTo>
                    <a:cubicBezTo>
                      <a:pt x="4260" y="20262"/>
                      <a:pt x="4049" y="20549"/>
                      <a:pt x="4049" y="20879"/>
                    </a:cubicBezTo>
                    <a:cubicBezTo>
                      <a:pt x="4049" y="21277"/>
                      <a:pt x="4351" y="21599"/>
                      <a:pt x="4724" y="21599"/>
                    </a:cubicBezTo>
                    <a:lnTo>
                      <a:pt x="16874" y="21599"/>
                    </a:lnTo>
                    <a:cubicBezTo>
                      <a:pt x="17248" y="21599"/>
                      <a:pt x="17549" y="21277"/>
                      <a:pt x="17549" y="20879"/>
                    </a:cubicBezTo>
                    <a:cubicBezTo>
                      <a:pt x="17549" y="20549"/>
                      <a:pt x="17339" y="20262"/>
                      <a:pt x="17038" y="20181"/>
                    </a:cubicBezTo>
                    <a:lnTo>
                      <a:pt x="12824" y="19597"/>
                    </a:lnTo>
                    <a:lnTo>
                      <a:pt x="12824" y="18721"/>
                    </a:lnTo>
                    <a:lnTo>
                      <a:pt x="19581" y="18721"/>
                    </a:lnTo>
                    <a:cubicBezTo>
                      <a:pt x="20696" y="18718"/>
                      <a:pt x="21600" y="17753"/>
                      <a:pt x="21600" y="16562"/>
                    </a:cubicBezTo>
                    <a:lnTo>
                      <a:pt x="21600" y="2160"/>
                    </a:lnTo>
                    <a:cubicBezTo>
                      <a:pt x="21600" y="966"/>
                      <a:pt x="20692" y="0"/>
                      <a:pt x="19575" y="0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 cmpd="sng">
                    <a:solidFill>
                      <a:srgbClr val="000000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76" name="Straight Connector 10"/>
          <p:cNvSpPr>
            <a:spLocks noChangeShapeType="1"/>
          </p:cNvSpPr>
          <p:nvPr/>
        </p:nvSpPr>
        <p:spPr bwMode="auto">
          <a:xfrm>
            <a:off x="490068" y="4444017"/>
            <a:ext cx="250935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7" name="Straight Connector 10"/>
          <p:cNvSpPr>
            <a:spLocks noChangeShapeType="1"/>
          </p:cNvSpPr>
          <p:nvPr/>
        </p:nvSpPr>
        <p:spPr bwMode="auto">
          <a:xfrm flipV="1">
            <a:off x="977900" y="5673082"/>
            <a:ext cx="2507228" cy="12593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8" name="Straight Connector 10"/>
          <p:cNvSpPr>
            <a:spLocks noChangeShapeType="1"/>
          </p:cNvSpPr>
          <p:nvPr/>
        </p:nvSpPr>
        <p:spPr bwMode="auto">
          <a:xfrm>
            <a:off x="8535612" y="2972710"/>
            <a:ext cx="2091095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9" name="Straight Connector 10"/>
          <p:cNvSpPr>
            <a:spLocks noChangeShapeType="1"/>
          </p:cNvSpPr>
          <p:nvPr/>
        </p:nvSpPr>
        <p:spPr bwMode="auto">
          <a:xfrm>
            <a:off x="8871289" y="4281884"/>
            <a:ext cx="2350323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0" name="Straight Connector 10"/>
          <p:cNvSpPr>
            <a:spLocks noChangeShapeType="1"/>
          </p:cNvSpPr>
          <p:nvPr/>
        </p:nvSpPr>
        <p:spPr bwMode="auto">
          <a:xfrm>
            <a:off x="8269973" y="5610745"/>
            <a:ext cx="2951639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7089133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4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4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4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64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64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4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6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64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6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6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6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6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64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4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4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6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64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4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64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64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6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64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6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6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6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4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6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6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164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64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64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0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7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80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00" grpId="0"/>
      <p:bldP spid="16402" grpId="0"/>
      <p:bldP spid="16404" grpId="0"/>
      <p:bldP spid="16406" grpId="0"/>
      <p:bldP spid="16408" grpId="0"/>
      <p:bldP spid="16410" grpId="0"/>
      <p:bldP spid="75" grpId="0" animBg="1"/>
      <p:bldP spid="76" grpId="0" animBg="1"/>
      <p:bldP spid="77" grpId="0" animBg="1"/>
      <p:bldP spid="78" grpId="0" animBg="1"/>
      <p:bldP spid="79" grpId="0" animBg="1"/>
      <p:bldP spid="80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44575" y="714374"/>
            <a:ext cx="10574337" cy="595313"/>
          </a:xfrm>
        </p:spPr>
        <p:txBody>
          <a:bodyPr>
            <a:normAutofit fontScale="90000"/>
          </a:bodyPr>
          <a:lstStyle/>
          <a:p>
            <a:r>
              <a:rPr lang="zh-CN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用户</a:t>
            </a:r>
            <a:r>
              <a:rPr lang="zh-CN" altLang="en-US" sz="3600" b="1" dirty="0">
                <a:solidFill>
                  <a:schemeClr val="bg1"/>
                </a:solidFill>
              </a:rPr>
              <a:t>基本信息模块</a:t>
            </a:r>
            <a: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0" name="Straight Connector 10"/>
          <p:cNvSpPr>
            <a:spLocks noChangeShapeType="1"/>
          </p:cNvSpPr>
          <p:nvPr/>
        </p:nvSpPr>
        <p:spPr bwMode="auto">
          <a:xfrm>
            <a:off x="4675188" y="5137944"/>
            <a:ext cx="6665912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2730029" y="1711325"/>
            <a:ext cx="768985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    1.People</a:t>
            </a:r>
            <a:r>
              <a:rPr lang="zh-CN" altLang="en-US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类</a:t>
            </a:r>
            <a:endParaRPr lang="en-US" altLang="zh-CN" sz="48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2.Student</a:t>
            </a:r>
            <a:r>
              <a:rPr lang="zh-CN" altLang="en-US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类</a:t>
            </a:r>
            <a:endParaRPr lang="en-US" altLang="zh-CN" sz="48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3.Teacher</a:t>
            </a:r>
            <a:r>
              <a:rPr lang="zh-CN" altLang="en-US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类</a:t>
            </a:r>
            <a:endParaRPr lang="en-US" altLang="zh-CN" sz="48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4.Administrator</a:t>
            </a:r>
            <a:r>
              <a:rPr lang="zh-CN" altLang="en-US" sz="48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类</a:t>
            </a:r>
            <a:endParaRPr lang="zh-CN" altLang="en-US" sz="4800" dirty="0">
              <a:solidFill>
                <a:srgbClr val="F2F2F2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84578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6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0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6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4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0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6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0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6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6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0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6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0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6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8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0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6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0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6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8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0" dur="1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900"/>
                            </p:stCondLst>
                            <p:childTnLst>
                              <p:par>
                                <p:cTn id="1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9" dur="500"/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4" dur="500"/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5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0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6" grpId="0" bldLvl="0" autoUpdateAnimBg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traight Connector 63"/>
          <p:cNvSpPr>
            <a:spLocks noChangeShapeType="1"/>
          </p:cNvSpPr>
          <p:nvPr/>
        </p:nvSpPr>
        <p:spPr bwMode="auto">
          <a:xfrm>
            <a:off x="3819525" y="27432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243" name="Straight Connector 65"/>
          <p:cNvSpPr>
            <a:spLocks noChangeShapeType="1"/>
          </p:cNvSpPr>
          <p:nvPr/>
        </p:nvSpPr>
        <p:spPr bwMode="auto">
          <a:xfrm>
            <a:off x="6513513" y="41148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244" name="Rectangle 107"/>
          <p:cNvSpPr>
            <a:spLocks noChangeArrowheads="1"/>
          </p:cNvSpPr>
          <p:nvPr/>
        </p:nvSpPr>
        <p:spPr bwMode="auto">
          <a:xfrm>
            <a:off x="9339263" y="54864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5" name="Rectangle 50"/>
          <p:cNvSpPr>
            <a:spLocks noChangeArrowheads="1"/>
          </p:cNvSpPr>
          <p:nvPr/>
        </p:nvSpPr>
        <p:spPr bwMode="auto">
          <a:xfrm>
            <a:off x="0" y="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198" name="Rectangle 4"/>
          <p:cNvSpPr>
            <a:spLocks noChangeArrowheads="1"/>
          </p:cNvSpPr>
          <p:nvPr/>
        </p:nvSpPr>
        <p:spPr bwMode="auto">
          <a:xfrm>
            <a:off x="0" y="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8" name="TextBox 74"/>
          <p:cNvSpPr>
            <a:spLocks noChangeArrowheads="1"/>
          </p:cNvSpPr>
          <p:nvPr/>
        </p:nvSpPr>
        <p:spPr bwMode="auto">
          <a:xfrm>
            <a:off x="1552575" y="1370014"/>
            <a:ext cx="9086848" cy="446276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32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（一</a:t>
            </a:r>
            <a:r>
              <a:rPr lang="zh-CN" altLang="en-US" sz="32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）</a:t>
            </a:r>
            <a:r>
              <a:rPr lang="en-US" altLang="zh-CN" sz="32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People</a:t>
            </a:r>
            <a:r>
              <a:rPr lang="zh-CN" altLang="en-US" sz="32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类：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基本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信息模块：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账号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，密码，姓名，性别，年龄，生日，校园</a:t>
            </a:r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ID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，手机号，</a:t>
            </a:r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QQ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，微信，邮箱，家乡等，实现个人信息的添加、修改、删除、查找以及个人信息的浏览权限设置。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2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个性化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模块：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允许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用户上传头像，编辑个性化签名。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3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群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组模块：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使用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特定的数据结构标签化管理用户，使用户以群组为单位作关系划分，同一个用户可以拥有多重属性，由管理员编辑。具体属性由派生类定义。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4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通讯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功能模块：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好友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关系的添加、修改、删除、查找，实现好友分类，以及用户之间信息交互，用户之间留言功能。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5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日程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模块：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设置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便签系统记录个人事务，可用于查看和提醒。分类管理便签，使不同的词条对应不同的信息需求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。</a:t>
            </a:r>
            <a:endParaRPr lang="zh-CN" altLang="en-US" b="1" dirty="0">
              <a:solidFill>
                <a:prstClr val="white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9" name="Straight Connector 76"/>
          <p:cNvSpPr>
            <a:spLocks noChangeShapeType="1"/>
          </p:cNvSpPr>
          <p:nvPr/>
        </p:nvSpPr>
        <p:spPr bwMode="auto">
          <a:xfrm>
            <a:off x="2852738" y="6858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0" name="Straight Arrow Connector 78"/>
          <p:cNvCxnSpPr>
            <a:cxnSpLocks noChangeShapeType="1"/>
            <a:endCxn id="10248" idx="0"/>
          </p:cNvCxnSpPr>
          <p:nvPr/>
        </p:nvCxnSpPr>
        <p:spPr bwMode="auto">
          <a:xfrm flipH="1">
            <a:off x="6095999" y="685800"/>
            <a:ext cx="2" cy="684214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1" name="Straight Connector 84"/>
          <p:cNvSpPr>
            <a:spLocks noChangeShapeType="1"/>
          </p:cNvSpPr>
          <p:nvPr/>
        </p:nvSpPr>
        <p:spPr bwMode="auto">
          <a:xfrm>
            <a:off x="6096000" y="6170613"/>
            <a:ext cx="3243263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2" name="Straight Arrow Connector 89"/>
          <p:cNvCxnSpPr>
            <a:cxnSpLocks noChangeShapeType="1"/>
            <a:endCxn id="10248" idx="2"/>
          </p:cNvCxnSpPr>
          <p:nvPr/>
        </p:nvCxnSpPr>
        <p:spPr bwMode="auto">
          <a:xfrm flipH="1" flipV="1">
            <a:off x="6095999" y="5832774"/>
            <a:ext cx="2" cy="337843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05" name="Rectangle 102"/>
          <p:cNvSpPr>
            <a:spLocks noChangeArrowheads="1"/>
          </p:cNvSpPr>
          <p:nvPr/>
        </p:nvSpPr>
        <p:spPr bwMode="auto">
          <a:xfrm>
            <a:off x="11830050" y="5484813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1155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1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10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 animBg="1"/>
      <p:bldP spid="10243" grpId="0" animBg="1"/>
      <p:bldP spid="10244" grpId="0" bldLvl="0" animBg="1" autoUpdateAnimBg="0"/>
      <p:bldP spid="10245" grpId="0" bldLvl="0" animBg="1" autoUpdateAnimBg="0"/>
      <p:bldP spid="10248" grpId="0" animBg="1"/>
      <p:bldP spid="10249" grpId="0" animBg="1"/>
      <p:bldP spid="10250" grpId="0" animBg="1"/>
      <p:bldP spid="10251" grpId="0" animBg="1"/>
      <p:bldP spid="1025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traight Connector 63"/>
          <p:cNvSpPr>
            <a:spLocks noChangeShapeType="1"/>
          </p:cNvSpPr>
          <p:nvPr/>
        </p:nvSpPr>
        <p:spPr bwMode="auto">
          <a:xfrm>
            <a:off x="3819525" y="27432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243" name="Straight Connector 65"/>
          <p:cNvSpPr>
            <a:spLocks noChangeShapeType="1"/>
          </p:cNvSpPr>
          <p:nvPr/>
        </p:nvSpPr>
        <p:spPr bwMode="auto">
          <a:xfrm>
            <a:off x="6513513" y="41148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0244" name="Rectangle 107"/>
          <p:cNvSpPr>
            <a:spLocks noChangeArrowheads="1"/>
          </p:cNvSpPr>
          <p:nvPr/>
        </p:nvSpPr>
        <p:spPr bwMode="auto">
          <a:xfrm>
            <a:off x="9339263" y="54864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5" name="Rectangle 50"/>
          <p:cNvSpPr>
            <a:spLocks noChangeArrowheads="1"/>
          </p:cNvSpPr>
          <p:nvPr/>
        </p:nvSpPr>
        <p:spPr bwMode="auto">
          <a:xfrm>
            <a:off x="0" y="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198" name="Rectangle 4"/>
          <p:cNvSpPr>
            <a:spLocks noChangeArrowheads="1"/>
          </p:cNvSpPr>
          <p:nvPr/>
        </p:nvSpPr>
        <p:spPr bwMode="auto">
          <a:xfrm>
            <a:off x="0" y="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8" name="TextBox 74"/>
          <p:cNvSpPr>
            <a:spLocks noChangeArrowheads="1"/>
          </p:cNvSpPr>
          <p:nvPr/>
        </p:nvSpPr>
        <p:spPr bwMode="auto">
          <a:xfrm>
            <a:off x="1552575" y="1370014"/>
            <a:ext cx="9086848" cy="47089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（二</a:t>
            </a:r>
            <a:r>
              <a:rPr lang="zh-CN" altLang="en-US" sz="24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）</a:t>
            </a:r>
            <a:r>
              <a:rPr lang="en-US" altLang="zh-CN" sz="24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Student</a:t>
            </a: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类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1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补充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的个人信息</a:t>
            </a:r>
          </a:p>
          <a:p>
            <a:pPr eaLnBrk="1" hangingPunct="1"/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包括所属学院，班级，宿舍信息，部门等学生信息。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2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课程表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模块</a:t>
            </a:r>
          </a:p>
          <a:p>
            <a:pPr eaLnBrk="1" hangingPunct="1"/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添加删除和管理学生个人课程表，从教师发布的课程库中添加或自定义课程。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3</a:t>
            </a:r>
            <a:r>
              <a:rPr lang="en-US" altLang="zh-CN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.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学习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模块</a:t>
            </a:r>
          </a:p>
          <a:p>
            <a:pPr eaLnBrk="1" hangingPunct="1"/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包括考试信息，作业信息，讲座信息等学习信息管理。</a:t>
            </a:r>
          </a:p>
          <a:p>
            <a:pPr eaLnBrk="1" hangingPunct="1"/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（三</a:t>
            </a:r>
            <a:r>
              <a:rPr lang="zh-CN" altLang="en-US" sz="24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）</a:t>
            </a:r>
            <a:r>
              <a:rPr lang="en-US" altLang="zh-CN" sz="24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Teacher</a:t>
            </a:r>
            <a:r>
              <a:rPr lang="zh-CN" altLang="en-US" sz="24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类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1. 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补充的个人信息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包括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教学课程，办公室地点，助教信息等。</a:t>
            </a:r>
          </a:p>
          <a:p>
            <a:pPr eaLnBrk="1" hangingPunct="1"/>
            <a:r>
              <a:rPr lang="en-US" altLang="zh-CN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2. 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管理权限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具有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管理个人班级的权限</a:t>
            </a:r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。</a:t>
            </a:r>
            <a:endParaRPr lang="en-US" altLang="zh-CN" b="1" dirty="0" smtClean="0">
              <a:solidFill>
                <a:prstClr val="white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zh-CN" altLang="en-US" sz="2000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（</a:t>
            </a:r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四）</a:t>
            </a:r>
            <a:r>
              <a:rPr lang="en-US" altLang="zh-CN" sz="20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Administrator</a:t>
            </a:r>
            <a:r>
              <a:rPr lang="zh-CN" altLang="en-US" sz="2000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类</a:t>
            </a:r>
          </a:p>
          <a:p>
            <a:pPr eaLnBrk="1" hangingPunct="1"/>
            <a:r>
              <a:rPr lang="zh-CN" altLang="en-US" b="1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管理员</a:t>
            </a:r>
            <a:r>
              <a:rPr lang="zh-CN" altLang="en-US" b="1" dirty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具有特殊权限，在整个程序中，管理员按照分级具有不同权限。高级别管理员可以管理低级别管理员，管理员可以管理普通用户。另外设置整个系统的超级管理员，有修改所有信息的权限。</a:t>
            </a:r>
          </a:p>
        </p:txBody>
      </p:sp>
      <p:sp>
        <p:nvSpPr>
          <p:cNvPr id="10249" name="Straight Connector 76"/>
          <p:cNvSpPr>
            <a:spLocks noChangeShapeType="1"/>
          </p:cNvSpPr>
          <p:nvPr/>
        </p:nvSpPr>
        <p:spPr bwMode="auto">
          <a:xfrm>
            <a:off x="2852738" y="6858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0" name="Straight Arrow Connector 78"/>
          <p:cNvCxnSpPr>
            <a:cxnSpLocks noChangeShapeType="1"/>
            <a:endCxn id="10248" idx="0"/>
          </p:cNvCxnSpPr>
          <p:nvPr/>
        </p:nvCxnSpPr>
        <p:spPr bwMode="auto">
          <a:xfrm flipH="1">
            <a:off x="6095999" y="685800"/>
            <a:ext cx="2" cy="684214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1" name="Straight Connector 84"/>
          <p:cNvSpPr>
            <a:spLocks noChangeShapeType="1"/>
          </p:cNvSpPr>
          <p:nvPr/>
        </p:nvSpPr>
        <p:spPr bwMode="auto">
          <a:xfrm>
            <a:off x="6096000" y="6170613"/>
            <a:ext cx="3243263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2" name="Straight Arrow Connector 89"/>
          <p:cNvCxnSpPr>
            <a:cxnSpLocks noChangeShapeType="1"/>
            <a:endCxn id="10248" idx="2"/>
          </p:cNvCxnSpPr>
          <p:nvPr/>
        </p:nvCxnSpPr>
        <p:spPr bwMode="auto">
          <a:xfrm flipH="1" flipV="1">
            <a:off x="6095999" y="6078995"/>
            <a:ext cx="2" cy="91625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05" name="Rectangle 102"/>
          <p:cNvSpPr>
            <a:spLocks noChangeArrowheads="1"/>
          </p:cNvSpPr>
          <p:nvPr/>
        </p:nvSpPr>
        <p:spPr bwMode="auto">
          <a:xfrm>
            <a:off x="11830050" y="5484813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5041247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1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0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2" grpId="0" animBg="1"/>
      <p:bldP spid="10243" grpId="0" animBg="1"/>
      <p:bldP spid="10244" grpId="0" bldLvl="0" animBg="1" autoUpdateAnimBg="0"/>
      <p:bldP spid="10245" grpId="0" bldLvl="0" animBg="1" autoUpdateAnimBg="0"/>
      <p:bldP spid="10248" grpId="0" animBg="1"/>
      <p:bldP spid="10249" grpId="0" animBg="1"/>
      <p:bldP spid="10250" grpId="0" animBg="1"/>
      <p:bldP spid="10251" grpId="0" animBg="1"/>
      <p:bldP spid="1025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58623" y="713580"/>
            <a:ext cx="10574337" cy="595313"/>
          </a:xfrm>
        </p:spPr>
        <p:txBody>
          <a:bodyPr>
            <a:normAutofit fontScale="90000"/>
          </a:bodyPr>
          <a:lstStyle/>
          <a:p>
            <a:r>
              <a:rPr lang="zh-CN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用户</a:t>
            </a:r>
            <a:r>
              <a:rPr lang="zh-CN" altLang="en-US" sz="3600" b="1" dirty="0">
                <a:solidFill>
                  <a:schemeClr val="bg1"/>
                </a:solidFill>
              </a:rPr>
              <a:t>通知消息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模块</a:t>
            </a:r>
            <a: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6" name="Rectangle 4"/>
          <p:cNvSpPr>
            <a:spLocks noChangeArrowheads="1"/>
          </p:cNvSpPr>
          <p:nvPr/>
        </p:nvSpPr>
        <p:spPr bwMode="auto">
          <a:xfrm>
            <a:off x="2788351" y="1414333"/>
            <a:ext cx="8950796" cy="37856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           1.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用户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群体关系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管理</a:t>
            </a:r>
            <a:endParaRPr lang="en-US" altLang="zh-CN" sz="4000" dirty="0" smtClean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       2.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用户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之间留言消息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   3.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老师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对学生的通知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4.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社团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通知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5.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公开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平台发布的消息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6.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系统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发出的提示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01012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2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2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2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6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6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2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2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2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2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00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8" name="Rectangle 101"/>
          <p:cNvSpPr>
            <a:spLocks noChangeArrowheads="1"/>
          </p:cNvSpPr>
          <p:nvPr/>
        </p:nvSpPr>
        <p:spPr bwMode="auto">
          <a:xfrm>
            <a:off x="9877425" y="4470400"/>
            <a:ext cx="2314575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1509" name="Rectangle 50"/>
          <p:cNvSpPr>
            <a:spLocks noChangeArrowheads="1"/>
          </p:cNvSpPr>
          <p:nvPr/>
        </p:nvSpPr>
        <p:spPr bwMode="auto">
          <a:xfrm>
            <a:off x="-12699" y="685800"/>
            <a:ext cx="2314575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9462" name="Rectangle 6"/>
          <p:cNvSpPr>
            <a:spLocks noChangeArrowheads="1"/>
          </p:cNvSpPr>
          <p:nvPr/>
        </p:nvSpPr>
        <p:spPr bwMode="auto">
          <a:xfrm>
            <a:off x="0" y="6858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1513" name="Straight Connector 76"/>
          <p:cNvSpPr>
            <a:spLocks noChangeShapeType="1"/>
          </p:cNvSpPr>
          <p:nvPr/>
        </p:nvSpPr>
        <p:spPr bwMode="auto">
          <a:xfrm>
            <a:off x="2301876" y="1663700"/>
            <a:ext cx="939800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21514" name="Straight Arrow Connector 78"/>
          <p:cNvCxnSpPr>
            <a:cxnSpLocks noChangeShapeType="1"/>
          </p:cNvCxnSpPr>
          <p:nvPr/>
        </p:nvCxnSpPr>
        <p:spPr bwMode="auto">
          <a:xfrm>
            <a:off x="6083301" y="2921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15" name="Straight Arrow Connector 89"/>
          <p:cNvCxnSpPr>
            <a:cxnSpLocks noChangeShapeType="1"/>
          </p:cNvCxnSpPr>
          <p:nvPr/>
        </p:nvCxnSpPr>
        <p:spPr bwMode="auto">
          <a:xfrm flipV="1">
            <a:off x="1270000" y="5840412"/>
            <a:ext cx="0" cy="682625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6" name="Straight Connector 18"/>
          <p:cNvSpPr>
            <a:spLocks noChangeShapeType="1"/>
          </p:cNvSpPr>
          <p:nvPr/>
        </p:nvSpPr>
        <p:spPr bwMode="auto">
          <a:xfrm>
            <a:off x="3241676" y="292100"/>
            <a:ext cx="2841625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7" name="Straight Connector 20"/>
          <p:cNvSpPr>
            <a:spLocks noChangeShapeType="1"/>
          </p:cNvSpPr>
          <p:nvPr/>
        </p:nvSpPr>
        <p:spPr bwMode="auto">
          <a:xfrm flipH="1" flipV="1">
            <a:off x="3241676" y="292100"/>
            <a:ext cx="0" cy="13716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8" name="Straight Connector 44"/>
          <p:cNvSpPr>
            <a:spLocks noChangeShapeType="1"/>
          </p:cNvSpPr>
          <p:nvPr/>
        </p:nvSpPr>
        <p:spPr bwMode="auto">
          <a:xfrm>
            <a:off x="8924925" y="5154613"/>
            <a:ext cx="942975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9" name="Straight Connector 45"/>
          <p:cNvSpPr>
            <a:spLocks noChangeShapeType="1"/>
          </p:cNvSpPr>
          <p:nvPr/>
        </p:nvSpPr>
        <p:spPr bwMode="auto">
          <a:xfrm flipV="1">
            <a:off x="8921750" y="5156200"/>
            <a:ext cx="0" cy="136842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20" name="Straight Connector 46"/>
          <p:cNvSpPr>
            <a:spLocks noChangeShapeType="1"/>
          </p:cNvSpPr>
          <p:nvPr/>
        </p:nvSpPr>
        <p:spPr bwMode="auto">
          <a:xfrm flipV="1">
            <a:off x="1270000" y="6524625"/>
            <a:ext cx="7651750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9473" name="Rectangle 117"/>
          <p:cNvSpPr>
            <a:spLocks noChangeArrowheads="1"/>
          </p:cNvSpPr>
          <p:nvPr/>
        </p:nvSpPr>
        <p:spPr bwMode="auto">
          <a:xfrm>
            <a:off x="11825288" y="44704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768976" y="974726"/>
            <a:ext cx="3467098" cy="3970318"/>
          </a:xfrm>
          <a:prstGeom prst="rect">
            <a:avLst/>
          </a:prstGeom>
          <a:solidFill>
            <a:schemeClr val="bg1">
              <a:lumMod val="50000"/>
              <a:alpha val="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prstClr val="white"/>
                </a:solidFill>
              </a:rPr>
              <a:t>（一）用户群体关系管理</a:t>
            </a:r>
          </a:p>
          <a:p>
            <a:r>
              <a:rPr lang="en-US" altLang="zh-CN" dirty="0">
                <a:solidFill>
                  <a:prstClr val="white"/>
                </a:solidFill>
              </a:rPr>
              <a:t>1.Club</a:t>
            </a:r>
            <a:r>
              <a:rPr lang="zh-CN" altLang="en-US" dirty="0">
                <a:solidFill>
                  <a:prstClr val="white"/>
                </a:solidFill>
              </a:rPr>
              <a:t>社团类</a:t>
            </a:r>
          </a:p>
          <a:p>
            <a:r>
              <a:rPr lang="en-US" altLang="zh-CN" dirty="0">
                <a:solidFill>
                  <a:prstClr val="white"/>
                </a:solidFill>
              </a:rPr>
              <a:t>Club</a:t>
            </a:r>
            <a:r>
              <a:rPr lang="zh-CN" altLang="en-US" dirty="0">
                <a:solidFill>
                  <a:prstClr val="white"/>
                </a:solidFill>
              </a:rPr>
              <a:t>社团类作为</a:t>
            </a:r>
            <a:r>
              <a:rPr lang="en-US" altLang="zh-CN" dirty="0">
                <a:solidFill>
                  <a:prstClr val="white"/>
                </a:solidFill>
              </a:rPr>
              <a:t>Student</a:t>
            </a:r>
            <a:r>
              <a:rPr lang="zh-CN" altLang="en-US" dirty="0">
                <a:solidFill>
                  <a:prstClr val="white"/>
                </a:solidFill>
              </a:rPr>
              <a:t>类的一个具体群组。将学生分为社长和社员，社长具有群组管理员权限，可以发布社团</a:t>
            </a:r>
            <a:r>
              <a:rPr lang="zh-CN" altLang="en-US" dirty="0" smtClean="0">
                <a:solidFill>
                  <a:prstClr val="white"/>
                </a:solidFill>
              </a:rPr>
              <a:t>活动或者</a:t>
            </a:r>
            <a:r>
              <a:rPr lang="zh-CN" altLang="en-US" dirty="0">
                <a:solidFill>
                  <a:prstClr val="white"/>
                </a:solidFill>
              </a:rPr>
              <a:t>活动</a:t>
            </a:r>
            <a:r>
              <a:rPr lang="zh-CN" altLang="en-US" dirty="0" smtClean="0">
                <a:solidFill>
                  <a:prstClr val="white"/>
                </a:solidFill>
              </a:rPr>
              <a:t>广播。</a:t>
            </a:r>
            <a:endParaRPr lang="zh-CN" altLang="en-US" dirty="0">
              <a:solidFill>
                <a:prstClr val="white"/>
              </a:solidFill>
            </a:endParaRPr>
          </a:p>
          <a:p>
            <a:r>
              <a:rPr lang="en-US" altLang="zh-CN" dirty="0">
                <a:solidFill>
                  <a:prstClr val="white"/>
                </a:solidFill>
              </a:rPr>
              <a:t>2. Class</a:t>
            </a:r>
            <a:r>
              <a:rPr lang="zh-CN" altLang="en-US" dirty="0">
                <a:solidFill>
                  <a:prstClr val="white"/>
                </a:solidFill>
              </a:rPr>
              <a:t>班级类</a:t>
            </a:r>
          </a:p>
          <a:p>
            <a:r>
              <a:rPr lang="en-US" altLang="zh-CN" dirty="0">
                <a:solidFill>
                  <a:prstClr val="white"/>
                </a:solidFill>
              </a:rPr>
              <a:t>Class</a:t>
            </a:r>
            <a:r>
              <a:rPr lang="zh-CN" altLang="en-US" dirty="0">
                <a:solidFill>
                  <a:prstClr val="white"/>
                </a:solidFill>
              </a:rPr>
              <a:t>班级类作为</a:t>
            </a:r>
            <a:r>
              <a:rPr lang="en-US" altLang="zh-CN" dirty="0">
                <a:solidFill>
                  <a:prstClr val="white"/>
                </a:solidFill>
              </a:rPr>
              <a:t>Student</a:t>
            </a:r>
            <a:r>
              <a:rPr lang="zh-CN" altLang="en-US" dirty="0">
                <a:solidFill>
                  <a:prstClr val="white"/>
                </a:solidFill>
              </a:rPr>
              <a:t>类的一个具体群组。将学生分出班委，班委具有群组管理员权限，可以发布班级活动，发布通知等。另外老师可以管理班级。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注</a:t>
            </a:r>
            <a:r>
              <a:rPr lang="zh-CN" altLang="en-US" dirty="0">
                <a:solidFill>
                  <a:prstClr val="white"/>
                </a:solidFill>
              </a:rPr>
              <a:t>：该模块做到与其他模块的兼容。</a:t>
            </a:r>
          </a:p>
        </p:txBody>
      </p:sp>
      <p:sp>
        <p:nvSpPr>
          <p:cNvPr id="5" name="矩形 4"/>
          <p:cNvSpPr/>
          <p:nvPr/>
        </p:nvSpPr>
        <p:spPr>
          <a:xfrm>
            <a:off x="412750" y="2228454"/>
            <a:ext cx="5124450" cy="3693319"/>
          </a:xfrm>
          <a:prstGeom prst="rect">
            <a:avLst/>
          </a:prstGeom>
          <a:solidFill>
            <a:srgbClr val="14130F">
              <a:alpha val="0"/>
            </a:srgb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prstClr val="white"/>
                </a:solidFill>
              </a:rPr>
              <a:t>（二）用户之间的留言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用户</a:t>
            </a:r>
            <a:r>
              <a:rPr lang="zh-CN" altLang="en-US" dirty="0">
                <a:solidFill>
                  <a:prstClr val="white"/>
                </a:solidFill>
              </a:rPr>
              <a:t>可对指定用户发送留言，也可以接收他人发来的留言。</a:t>
            </a:r>
          </a:p>
          <a:p>
            <a:r>
              <a:rPr lang="zh-CN" altLang="en-US" dirty="0">
                <a:solidFill>
                  <a:prstClr val="white"/>
                </a:solidFill>
              </a:rPr>
              <a:t>（三）老师对学生的通知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包括</a:t>
            </a:r>
            <a:r>
              <a:rPr lang="zh-CN" altLang="en-US" dirty="0">
                <a:solidFill>
                  <a:prstClr val="white"/>
                </a:solidFill>
              </a:rPr>
              <a:t>老师对学生的作业发布、考试信息、学习通知等。</a:t>
            </a:r>
          </a:p>
          <a:p>
            <a:r>
              <a:rPr lang="zh-CN" altLang="en-US" dirty="0">
                <a:solidFill>
                  <a:prstClr val="white"/>
                </a:solidFill>
              </a:rPr>
              <a:t>（四）社团通知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部长</a:t>
            </a:r>
            <a:r>
              <a:rPr lang="zh-CN" altLang="en-US" dirty="0">
                <a:solidFill>
                  <a:prstClr val="white"/>
                </a:solidFill>
              </a:rPr>
              <a:t>可以发布部门的活动通知等信息。</a:t>
            </a:r>
          </a:p>
          <a:p>
            <a:r>
              <a:rPr lang="zh-CN" altLang="en-US" dirty="0">
                <a:solidFill>
                  <a:prstClr val="white"/>
                </a:solidFill>
              </a:rPr>
              <a:t>（五）公开发布平台的消息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包含</a:t>
            </a:r>
            <a:r>
              <a:rPr lang="zh-CN" altLang="en-US" dirty="0">
                <a:solidFill>
                  <a:prstClr val="white"/>
                </a:solidFill>
              </a:rPr>
              <a:t>失物招领、二手交易信息、学校的通知等。</a:t>
            </a:r>
          </a:p>
          <a:p>
            <a:r>
              <a:rPr lang="zh-CN" altLang="en-US" dirty="0">
                <a:solidFill>
                  <a:prstClr val="white"/>
                </a:solidFill>
              </a:rPr>
              <a:t>（五）系统发出的提示</a:t>
            </a:r>
          </a:p>
          <a:p>
            <a:r>
              <a:rPr lang="zh-CN" altLang="en-US" dirty="0" smtClean="0">
                <a:solidFill>
                  <a:prstClr val="white"/>
                </a:solidFill>
              </a:rPr>
              <a:t>包括</a:t>
            </a:r>
            <a:r>
              <a:rPr lang="zh-CN" altLang="en-US" dirty="0">
                <a:solidFill>
                  <a:prstClr val="white"/>
                </a:solidFill>
              </a:rPr>
              <a:t>好友生日提醒、日程安排提醒、快递领取提醒，自定义的提醒。</a:t>
            </a:r>
          </a:p>
        </p:txBody>
      </p:sp>
    </p:spTree>
    <p:extLst>
      <p:ext uri="{BB962C8B-B14F-4D97-AF65-F5344CB8AC3E}">
        <p14:creationId xmlns:p14="http://schemas.microsoft.com/office/powerpoint/2010/main" val="256032811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2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"/>
                                        <p:tgtEl>
                                          <p:spTgt spid="2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"/>
                                        <p:tgtEl>
                                          <p:spTgt spid="2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2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10"/>
                                        <p:tgtEl>
                                          <p:spTgt spid="2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10"/>
                                        <p:tgtEl>
                                          <p:spTgt spid="2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3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0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30"/>
                            </p:stCondLst>
                            <p:childTnLst>
                              <p:par>
                                <p:cTn id="4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8" grpId="0" bldLvl="0" animBg="1" autoUpdateAnimBg="0"/>
      <p:bldP spid="21509" grpId="0" bldLvl="0" animBg="1" autoUpdateAnimBg="0"/>
      <p:bldP spid="21513" grpId="0" animBg="1"/>
      <p:bldP spid="21514" grpId="0" animBg="1"/>
      <p:bldP spid="21515" grpId="0" animBg="1"/>
      <p:bldP spid="21516" grpId="0" animBg="1"/>
      <p:bldP spid="21517" grpId="0" animBg="1"/>
      <p:bldP spid="21518" grpId="0" animBg="1"/>
      <p:bldP spid="21519" grpId="0" animBg="1"/>
      <p:bldP spid="21520" grpId="0" animBg="1"/>
      <p:bldP spid="3" grpId="0" animBg="1"/>
      <p:bldP spid="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106488" y="881062"/>
            <a:ext cx="10574337" cy="595313"/>
          </a:xfrm>
        </p:spPr>
        <p:txBody>
          <a:bodyPr>
            <a:normAutofit fontScale="90000"/>
          </a:bodyPr>
          <a:lstStyle/>
          <a:p>
            <a:r>
              <a:rPr lang="zh-CN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 smtClean="0">
                <a:solidFill>
                  <a:prstClr val="white"/>
                </a:solidFill>
              </a:rPr>
              <a:t>校园</a:t>
            </a:r>
            <a:r>
              <a:rPr lang="zh-CN" altLang="en-US" sz="3600" b="1" dirty="0">
                <a:solidFill>
                  <a:prstClr val="white"/>
                </a:solidFill>
              </a:rPr>
              <a:t>场所模块</a:t>
            </a:r>
            <a:r>
              <a:rPr lang="zh-CN" altLang="en-US" sz="3600" b="1" dirty="0">
                <a:solidFill>
                  <a:prstClr val="white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prstClr val="white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0" name="Straight Connector 10"/>
          <p:cNvSpPr>
            <a:spLocks noChangeShapeType="1"/>
          </p:cNvSpPr>
          <p:nvPr/>
        </p:nvSpPr>
        <p:spPr bwMode="auto">
          <a:xfrm>
            <a:off x="4675188" y="5137944"/>
            <a:ext cx="6665912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5" name="Rectangle 10"/>
          <p:cNvSpPr>
            <a:spLocks noChangeArrowheads="1"/>
          </p:cNvSpPr>
          <p:nvPr/>
        </p:nvSpPr>
        <p:spPr bwMode="auto">
          <a:xfrm>
            <a:off x="3843140" y="1611848"/>
            <a:ext cx="8567737" cy="31700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          1.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管理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场所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信息</a:t>
            </a:r>
            <a:endParaRPr lang="en-US" altLang="zh-CN" sz="4000" dirty="0" smtClean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        2.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贝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岗 </a:t>
            </a:r>
            <a:r>
              <a:rPr lang="en-US" altLang="zh-CN" sz="4000" dirty="0">
                <a:solidFill>
                  <a:srgbClr val="F2F2F2"/>
                </a:solidFill>
                <a:latin typeface="Calibri" panose="020F0502020204030204" pitchFamily="34" charset="0"/>
              </a:rPr>
              <a:t>&amp;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穗石印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象</a:t>
            </a:r>
            <a:endParaRPr lang="en-US" altLang="zh-CN" sz="4000" dirty="0" smtClean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pPr eaLnBrk="1" hangingPunct="1"/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pPr eaLnBrk="1" hangingPunct="1"/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3.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场所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排序与检索</a:t>
            </a:r>
          </a:p>
        </p:txBody>
      </p:sp>
    </p:spTree>
    <p:extLst>
      <p:ext uri="{BB962C8B-B14F-4D97-AF65-F5344CB8AC3E}">
        <p14:creationId xmlns:p14="http://schemas.microsoft.com/office/powerpoint/2010/main" val="195662776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5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1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100"/>
                                        <p:tgtEl>
                                          <p:spTgt spid="14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6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9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3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9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3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9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3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22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9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2300"/>
                            </p:stCondLst>
                            <p:childTnLst>
                              <p:par>
                                <p:cTn id="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3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40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9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3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6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9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2700"/>
                            </p:stCondLst>
                            <p:childTnLst>
                              <p:par>
                                <p:cTn id="9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3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28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9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9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3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000"/>
                            </p:stCondLst>
                            <p:childTnLst>
                              <p:par>
                                <p:cTn id="10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9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0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6432"/>
          <a:stretch/>
        </p:blipFill>
        <p:spPr>
          <a:xfrm>
            <a:off x="0" y="4096766"/>
            <a:ext cx="12192000" cy="276123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91242" y="1532135"/>
            <a:ext cx="23615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 smtClean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a </a:t>
            </a:r>
            <a:r>
              <a:rPr lang="zh-CN" altLang="en-US" sz="6000" b="1" dirty="0" smtClean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前言</a:t>
            </a:r>
            <a:endParaRPr lang="zh-CN" altLang="en-US" sz="6000" b="1" dirty="0">
              <a:solidFill>
                <a:srgbClr val="ED6206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672018" y="1186061"/>
            <a:ext cx="241604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b </a:t>
            </a:r>
            <a:r>
              <a:rPr lang="zh-CN" altLang="en-US" sz="6000" dirty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工作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8329737" y="1693892"/>
            <a:ext cx="231986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dirty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c </a:t>
            </a:r>
            <a:r>
              <a:rPr lang="zh-CN" altLang="en-US" sz="6000" dirty="0">
                <a:solidFill>
                  <a:srgbClr val="ED6206"/>
                </a:solidFill>
                <a:latin typeface="华文新魏" panose="02010800040101010101" pitchFamily="2" charset="-122"/>
                <a:ea typeface="华文新魏" panose="02010800040101010101" pitchFamily="2" charset="-122"/>
              </a:rPr>
              <a:t>方案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1091242" y="2581142"/>
            <a:ext cx="2339102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1</a:t>
            </a: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选题背景及意义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2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调研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报告</a:t>
            </a:r>
            <a:endParaRPr lang="zh-CN" altLang="en-US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9651999" y="620689"/>
            <a:ext cx="2074333" cy="683737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864378" y="2205888"/>
            <a:ext cx="2031325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3</a:t>
            </a:r>
          </a:p>
          <a:p>
            <a:pPr algn="ctr"/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工作任务分析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4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方案拟定</a:t>
            </a:r>
          </a:p>
          <a:p>
            <a:pPr algn="ctr"/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8855522" y="2750588"/>
            <a:ext cx="141577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5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工作计划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ctr"/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6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任务分工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575838" y="620690"/>
            <a:ext cx="4150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程序设计  报告纲要</a:t>
            </a:r>
            <a:endParaRPr lang="zh-CN" altLang="en-US" sz="36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0303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07"/>
          <p:cNvSpPr>
            <a:spLocks noChangeArrowheads="1"/>
          </p:cNvSpPr>
          <p:nvPr/>
        </p:nvSpPr>
        <p:spPr bwMode="auto">
          <a:xfrm>
            <a:off x="9339263" y="54864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6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3" name="Rectangle 50"/>
          <p:cNvSpPr>
            <a:spLocks noChangeArrowheads="1"/>
          </p:cNvSpPr>
          <p:nvPr/>
        </p:nvSpPr>
        <p:spPr bwMode="auto">
          <a:xfrm>
            <a:off x="0" y="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 sz="16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3316" name="Rectangle 5"/>
          <p:cNvSpPr>
            <a:spLocks noChangeArrowheads="1"/>
          </p:cNvSpPr>
          <p:nvPr/>
        </p:nvSpPr>
        <p:spPr bwMode="auto">
          <a:xfrm>
            <a:off x="0" y="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endParaRPr lang="zh-CN" altLang="zh-CN" sz="16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67" name="Straight Connector 76"/>
          <p:cNvSpPr>
            <a:spLocks noChangeShapeType="1"/>
          </p:cNvSpPr>
          <p:nvPr/>
        </p:nvSpPr>
        <p:spPr bwMode="auto">
          <a:xfrm>
            <a:off x="2852738" y="6858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cxnSp>
        <p:nvCxnSpPr>
          <p:cNvPr id="15368" name="Straight Arrow Connector 78"/>
          <p:cNvCxnSpPr>
            <a:cxnSpLocks noChangeShapeType="1"/>
          </p:cNvCxnSpPr>
          <p:nvPr/>
        </p:nvCxnSpPr>
        <p:spPr bwMode="auto">
          <a:xfrm>
            <a:off x="6096000" y="6858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369" name="Straight Connector 84"/>
          <p:cNvSpPr>
            <a:spLocks noChangeShapeType="1"/>
          </p:cNvSpPr>
          <p:nvPr/>
        </p:nvSpPr>
        <p:spPr bwMode="auto">
          <a:xfrm>
            <a:off x="6096000" y="6172200"/>
            <a:ext cx="3243263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cxnSp>
        <p:nvCxnSpPr>
          <p:cNvPr id="15370" name="Straight Arrow Connector 89"/>
          <p:cNvCxnSpPr>
            <a:cxnSpLocks noChangeShapeType="1"/>
          </p:cNvCxnSpPr>
          <p:nvPr/>
        </p:nvCxnSpPr>
        <p:spPr bwMode="auto">
          <a:xfrm flipV="1">
            <a:off x="6099175" y="54864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323" name="Rectangle 103"/>
          <p:cNvSpPr>
            <a:spLocks noChangeArrowheads="1"/>
          </p:cNvSpPr>
          <p:nvPr/>
        </p:nvSpPr>
        <p:spPr bwMode="auto">
          <a:xfrm>
            <a:off x="11833225" y="54864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just" eaLnBrk="1" hangingPunct="1"/>
            <a:endParaRPr lang="zh-CN" altLang="zh-CN" sz="160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372" name="Straight Connector 31"/>
          <p:cNvSpPr>
            <a:spLocks noChangeShapeType="1"/>
          </p:cNvSpPr>
          <p:nvPr/>
        </p:nvSpPr>
        <p:spPr bwMode="auto">
          <a:xfrm>
            <a:off x="3819525" y="13716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sp>
        <p:nvSpPr>
          <p:cNvPr id="15373" name="Straight Connector 32"/>
          <p:cNvSpPr>
            <a:spLocks noChangeShapeType="1"/>
          </p:cNvSpPr>
          <p:nvPr/>
        </p:nvSpPr>
        <p:spPr bwMode="auto">
          <a:xfrm>
            <a:off x="6516688" y="54864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 sz="1600">
              <a:solidFill>
                <a:prstClr val="black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26444" y="1700748"/>
            <a:ext cx="8559800" cy="3785652"/>
          </a:xfrm>
          <a:prstGeom prst="rect">
            <a:avLst/>
          </a:prstGeom>
          <a:solidFill>
            <a:srgbClr val="14130F">
              <a:alpha val="9000"/>
            </a:srgbClr>
          </a:solidFill>
          <a:ln>
            <a:solidFill>
              <a:srgbClr val="FFFFFF"/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prstClr val="white"/>
                </a:solidFill>
              </a:rPr>
              <a:t>（一）管理场所信息</a:t>
            </a:r>
          </a:p>
          <a:p>
            <a:r>
              <a:rPr lang="zh-CN" altLang="en-US" sz="2400" dirty="0">
                <a:solidFill>
                  <a:prstClr val="white"/>
                </a:solidFill>
              </a:rPr>
              <a:t>	该模块由管理员实现对校园内的场所的添加，将场所经营者设置为管理员，实现场所信息上传与修改。</a:t>
            </a:r>
            <a:r>
              <a:rPr lang="en-US" altLang="zh-CN" sz="2400" dirty="0">
                <a:solidFill>
                  <a:prstClr val="white"/>
                </a:solidFill>
              </a:rPr>
              <a:t>Place</a:t>
            </a:r>
            <a:r>
              <a:rPr lang="zh-CN" altLang="en-US" sz="2400" dirty="0">
                <a:solidFill>
                  <a:prstClr val="white"/>
                </a:solidFill>
              </a:rPr>
              <a:t>类含有校园各个场所的场所名称，场所类别，场所介绍</a:t>
            </a:r>
            <a:r>
              <a:rPr lang="zh-CN" altLang="en-US" sz="2400" dirty="0" smtClean="0">
                <a:solidFill>
                  <a:prstClr val="white"/>
                </a:solidFill>
              </a:rPr>
              <a:t>。</a:t>
            </a:r>
            <a:endParaRPr lang="zh-CN" altLang="en-US" sz="2400" dirty="0">
              <a:solidFill>
                <a:prstClr val="white"/>
              </a:solidFill>
            </a:endParaRPr>
          </a:p>
          <a:p>
            <a:r>
              <a:rPr lang="zh-CN" altLang="en-US" sz="2400" dirty="0">
                <a:solidFill>
                  <a:prstClr val="white"/>
                </a:solidFill>
              </a:rPr>
              <a:t>（二）贝岗</a:t>
            </a:r>
            <a:r>
              <a:rPr lang="en-US" altLang="zh-CN" sz="2400" dirty="0">
                <a:solidFill>
                  <a:prstClr val="white"/>
                </a:solidFill>
              </a:rPr>
              <a:t>&amp;</a:t>
            </a:r>
            <a:r>
              <a:rPr lang="zh-CN" altLang="en-US" sz="2400" dirty="0">
                <a:solidFill>
                  <a:prstClr val="white"/>
                </a:solidFill>
              </a:rPr>
              <a:t>穗石印象</a:t>
            </a:r>
          </a:p>
          <a:p>
            <a:r>
              <a:rPr lang="zh-CN" altLang="en-US" sz="2400" dirty="0">
                <a:solidFill>
                  <a:prstClr val="white"/>
                </a:solidFill>
              </a:rPr>
              <a:t>	用户可以发布对餐厅等场所的体验分享或者评论，商家也可发布广告</a:t>
            </a:r>
            <a:r>
              <a:rPr lang="zh-CN" altLang="en-US" sz="2400" dirty="0" smtClean="0">
                <a:solidFill>
                  <a:prstClr val="white"/>
                </a:solidFill>
              </a:rPr>
              <a:t>。</a:t>
            </a:r>
            <a:endParaRPr lang="zh-CN" altLang="en-US" sz="2400" dirty="0">
              <a:solidFill>
                <a:prstClr val="white"/>
              </a:solidFill>
            </a:endParaRPr>
          </a:p>
          <a:p>
            <a:r>
              <a:rPr lang="zh-CN" altLang="en-US" sz="2400" dirty="0">
                <a:solidFill>
                  <a:prstClr val="white"/>
                </a:solidFill>
              </a:rPr>
              <a:t>（三）场所排序与检索</a:t>
            </a:r>
          </a:p>
          <a:p>
            <a:r>
              <a:rPr lang="en-US" altLang="zh-CN" sz="2400" dirty="0" smtClean="0">
                <a:solidFill>
                  <a:prstClr val="white"/>
                </a:solidFill>
              </a:rPr>
              <a:t>	</a:t>
            </a:r>
            <a:r>
              <a:rPr lang="zh-CN" altLang="en-US" sz="2400" dirty="0" smtClean="0">
                <a:solidFill>
                  <a:prstClr val="white"/>
                </a:solidFill>
              </a:rPr>
              <a:t>系统</a:t>
            </a:r>
            <a:r>
              <a:rPr lang="zh-CN" altLang="en-US" sz="2400" dirty="0">
                <a:solidFill>
                  <a:prstClr val="white"/>
                </a:solidFill>
              </a:rPr>
              <a:t>实现根据评价进行同类场所的排序。用户可以通过关键字检索需要的场所信息。</a:t>
            </a:r>
          </a:p>
        </p:txBody>
      </p:sp>
    </p:spTree>
    <p:extLst>
      <p:ext uri="{BB962C8B-B14F-4D97-AF65-F5344CB8AC3E}">
        <p14:creationId xmlns:p14="http://schemas.microsoft.com/office/powerpoint/2010/main" val="3037054628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15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15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"/>
                                        <p:tgtEl>
                                          <p:spTgt spid="15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"/>
                                        <p:tgtEl>
                                          <p:spTgt spid="15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3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3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10"/>
                            </p:stCondLst>
                            <p:childTnLst>
                              <p:par>
                                <p:cTn id="3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bldLvl="0" animBg="1" autoUpdateAnimBg="0"/>
      <p:bldP spid="15363" grpId="0" bldLvl="0" animBg="1" autoUpdateAnimBg="0"/>
      <p:bldP spid="15367" grpId="0" animBg="1"/>
      <p:bldP spid="15368" grpId="0" animBg="1"/>
      <p:bldP spid="15369" grpId="0" animBg="1"/>
      <p:bldP spid="15370" grpId="0" animBg="1"/>
      <p:bldP spid="15372" grpId="0" animBg="1"/>
      <p:bldP spid="15373" grpId="0" animBg="1"/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44575" y="727644"/>
            <a:ext cx="10574337" cy="595313"/>
          </a:xfrm>
        </p:spPr>
        <p:txBody>
          <a:bodyPr>
            <a:normAutofit fontScale="90000"/>
          </a:bodyPr>
          <a:lstStyle/>
          <a:p>
            <a:r>
              <a:rPr lang="zh-CN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dirty="0" smtClean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 smtClean="0">
                <a:solidFill>
                  <a:schemeClr val="bg1"/>
                </a:solidFill>
              </a:rPr>
              <a:t>二手</a:t>
            </a:r>
            <a:r>
              <a:rPr lang="zh-CN" altLang="en-US" sz="3600" b="1" dirty="0">
                <a:solidFill>
                  <a:schemeClr val="bg1"/>
                </a:solidFill>
              </a:rPr>
              <a:t>交易模块</a:t>
            </a:r>
            <a: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r>
              <a:rPr lang="zh-CN" altLang="en-US" sz="3600" b="1" dirty="0" smtClean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> </a:t>
            </a: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3" name="Rectangle 10"/>
          <p:cNvSpPr>
            <a:spLocks noChangeArrowheads="1"/>
          </p:cNvSpPr>
          <p:nvPr/>
        </p:nvSpPr>
        <p:spPr bwMode="auto">
          <a:xfrm>
            <a:off x="4002825" y="2422928"/>
            <a:ext cx="8567737" cy="21236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		1.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交易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商品出售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发布</a:t>
            </a:r>
            <a:endParaRPr lang="en-US" altLang="zh-CN" sz="4400" dirty="0" smtClean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endParaRPr lang="en-US" altLang="zh-CN" sz="44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2.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交易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商品需求发布</a:t>
            </a:r>
          </a:p>
        </p:txBody>
      </p:sp>
      <p:sp>
        <p:nvSpPr>
          <p:cNvPr id="54" name="Straight Connector 10"/>
          <p:cNvSpPr>
            <a:spLocks noChangeShapeType="1"/>
          </p:cNvSpPr>
          <p:nvPr/>
        </p:nvSpPr>
        <p:spPr bwMode="auto">
          <a:xfrm>
            <a:off x="4675188" y="5137944"/>
            <a:ext cx="6665912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570463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2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2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2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6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6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2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2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2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2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00"/>
                            </p:stCondLst>
                            <p:childTnLst>
                              <p:par>
                                <p:cTn id="10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37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3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3" grpId="0"/>
      <p:bldP spid="5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traight Connector 124"/>
          <p:cNvSpPr>
            <a:spLocks noChangeShapeType="1"/>
          </p:cNvSpPr>
          <p:nvPr/>
        </p:nvSpPr>
        <p:spPr bwMode="auto">
          <a:xfrm>
            <a:off x="3819525" y="9652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07" name="Straight Connector 125"/>
          <p:cNvSpPr>
            <a:spLocks noChangeShapeType="1"/>
          </p:cNvSpPr>
          <p:nvPr/>
        </p:nvSpPr>
        <p:spPr bwMode="auto">
          <a:xfrm>
            <a:off x="6523038" y="59817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08" name="Rectangle 101"/>
          <p:cNvSpPr>
            <a:spLocks noChangeArrowheads="1"/>
          </p:cNvSpPr>
          <p:nvPr/>
        </p:nvSpPr>
        <p:spPr bwMode="auto">
          <a:xfrm>
            <a:off x="9877425" y="4864100"/>
            <a:ext cx="2314575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1509" name="Rectangle 50"/>
          <p:cNvSpPr>
            <a:spLocks noChangeArrowheads="1"/>
          </p:cNvSpPr>
          <p:nvPr/>
        </p:nvSpPr>
        <p:spPr bwMode="auto">
          <a:xfrm>
            <a:off x="0" y="965200"/>
            <a:ext cx="2314575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9462" name="Rectangle 6"/>
          <p:cNvSpPr>
            <a:spLocks noChangeArrowheads="1"/>
          </p:cNvSpPr>
          <p:nvPr/>
        </p:nvSpPr>
        <p:spPr bwMode="auto">
          <a:xfrm>
            <a:off x="0" y="9652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1513" name="Straight Connector 76"/>
          <p:cNvSpPr>
            <a:spLocks noChangeShapeType="1"/>
          </p:cNvSpPr>
          <p:nvPr/>
        </p:nvSpPr>
        <p:spPr bwMode="auto">
          <a:xfrm>
            <a:off x="2314575" y="1651000"/>
            <a:ext cx="939800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21514" name="Straight Arrow Connector 78"/>
          <p:cNvCxnSpPr>
            <a:cxnSpLocks noChangeShapeType="1"/>
          </p:cNvCxnSpPr>
          <p:nvPr/>
        </p:nvCxnSpPr>
        <p:spPr bwMode="auto">
          <a:xfrm>
            <a:off x="6096000" y="279400"/>
            <a:ext cx="0" cy="1801813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15" name="Straight Arrow Connector 89"/>
          <p:cNvCxnSpPr>
            <a:cxnSpLocks noChangeShapeType="1"/>
          </p:cNvCxnSpPr>
          <p:nvPr/>
        </p:nvCxnSpPr>
        <p:spPr bwMode="auto">
          <a:xfrm flipV="1">
            <a:off x="6105525" y="4758869"/>
            <a:ext cx="0" cy="1905457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1516" name="Straight Connector 18"/>
          <p:cNvSpPr>
            <a:spLocks noChangeShapeType="1"/>
          </p:cNvSpPr>
          <p:nvPr/>
        </p:nvSpPr>
        <p:spPr bwMode="auto">
          <a:xfrm>
            <a:off x="3254375" y="279400"/>
            <a:ext cx="2841625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7" name="Straight Connector 20"/>
          <p:cNvSpPr>
            <a:spLocks noChangeShapeType="1"/>
          </p:cNvSpPr>
          <p:nvPr/>
        </p:nvSpPr>
        <p:spPr bwMode="auto">
          <a:xfrm flipH="1" flipV="1">
            <a:off x="3254375" y="279400"/>
            <a:ext cx="0" cy="13716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8" name="Straight Connector 44"/>
          <p:cNvSpPr>
            <a:spLocks noChangeShapeType="1"/>
          </p:cNvSpPr>
          <p:nvPr/>
        </p:nvSpPr>
        <p:spPr bwMode="auto">
          <a:xfrm>
            <a:off x="8947150" y="5294313"/>
            <a:ext cx="942975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19" name="Straight Connector 45"/>
          <p:cNvSpPr>
            <a:spLocks noChangeShapeType="1"/>
          </p:cNvSpPr>
          <p:nvPr/>
        </p:nvSpPr>
        <p:spPr bwMode="auto">
          <a:xfrm flipV="1">
            <a:off x="8943975" y="5295900"/>
            <a:ext cx="0" cy="136842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1520" name="Straight Connector 46"/>
          <p:cNvSpPr>
            <a:spLocks noChangeShapeType="1"/>
          </p:cNvSpPr>
          <p:nvPr/>
        </p:nvSpPr>
        <p:spPr bwMode="auto">
          <a:xfrm flipV="1">
            <a:off x="6105525" y="6664325"/>
            <a:ext cx="2838450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9473" name="Rectangle 117"/>
          <p:cNvSpPr>
            <a:spLocks noChangeArrowheads="1"/>
          </p:cNvSpPr>
          <p:nvPr/>
        </p:nvSpPr>
        <p:spPr bwMode="auto">
          <a:xfrm>
            <a:off x="11825288" y="48641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368550" y="2081213"/>
            <a:ext cx="8308976" cy="2677656"/>
          </a:xfrm>
          <a:prstGeom prst="rect">
            <a:avLst/>
          </a:prstGeom>
          <a:solidFill>
            <a:schemeClr val="tx1">
              <a:lumMod val="65000"/>
              <a:lumOff val="35000"/>
              <a:alpha val="28000"/>
            </a:schemeClr>
          </a:solidFill>
          <a:ln>
            <a:solidFill>
              <a:srgbClr val="FFFFFF">
                <a:alpha val="99000"/>
              </a:srgbClr>
            </a:solidFill>
          </a:ln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prstClr val="white"/>
                </a:solidFill>
              </a:rPr>
              <a:t>（一）交易商品出售发布</a:t>
            </a:r>
          </a:p>
          <a:p>
            <a:r>
              <a:rPr lang="zh-CN" altLang="en-US" sz="2800" dirty="0">
                <a:solidFill>
                  <a:prstClr val="white"/>
                </a:solidFill>
              </a:rPr>
              <a:t>	包括商品的名称，价格，描述，图片等</a:t>
            </a:r>
            <a:r>
              <a:rPr lang="zh-CN" altLang="en-US" sz="2800" dirty="0" smtClean="0">
                <a:solidFill>
                  <a:prstClr val="white"/>
                </a:solidFill>
              </a:rPr>
              <a:t>信息。</a:t>
            </a:r>
            <a:endParaRPr lang="en-US" altLang="zh-CN" sz="2800" dirty="0" smtClean="0">
              <a:solidFill>
                <a:prstClr val="white"/>
              </a:solidFill>
            </a:endParaRPr>
          </a:p>
          <a:p>
            <a:r>
              <a:rPr lang="en-US" altLang="zh-CN" sz="2800" dirty="0">
                <a:solidFill>
                  <a:prstClr val="white"/>
                </a:solidFill>
              </a:rPr>
              <a:t>	</a:t>
            </a:r>
            <a:r>
              <a:rPr lang="zh-CN" altLang="en-US" sz="2800" dirty="0" smtClean="0">
                <a:solidFill>
                  <a:prstClr val="white"/>
                </a:solidFill>
              </a:rPr>
              <a:t>提供</a:t>
            </a:r>
            <a:r>
              <a:rPr lang="zh-CN" altLang="en-US" sz="2800" dirty="0">
                <a:solidFill>
                  <a:prstClr val="white"/>
                </a:solidFill>
              </a:rPr>
              <a:t>商品分类，按关键字查找，按照价格高低排序等功能。</a:t>
            </a:r>
          </a:p>
          <a:p>
            <a:r>
              <a:rPr lang="zh-CN" altLang="en-US" sz="2800" dirty="0">
                <a:solidFill>
                  <a:prstClr val="white"/>
                </a:solidFill>
              </a:rPr>
              <a:t>（二）交易商品需求发布</a:t>
            </a:r>
          </a:p>
          <a:p>
            <a:r>
              <a:rPr lang="zh-CN" altLang="en-US" sz="2800" dirty="0">
                <a:solidFill>
                  <a:prstClr val="white"/>
                </a:solidFill>
              </a:rPr>
              <a:t>	用户可以发布自己的商品需求。</a:t>
            </a:r>
          </a:p>
        </p:txBody>
      </p:sp>
    </p:spTree>
    <p:extLst>
      <p:ext uri="{BB962C8B-B14F-4D97-AF65-F5344CB8AC3E}">
        <p14:creationId xmlns:p14="http://schemas.microsoft.com/office/powerpoint/2010/main" val="201768394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5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5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215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2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"/>
                                        <p:tgtEl>
                                          <p:spTgt spid="215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"/>
                                        <p:tgtEl>
                                          <p:spTgt spid="2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2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10"/>
                                        <p:tgtEl>
                                          <p:spTgt spid="215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10"/>
                                        <p:tgtEl>
                                          <p:spTgt spid="215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3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215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0" dur="500"/>
                                        <p:tgtEl>
                                          <p:spTgt spid="215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30"/>
                            </p:stCondLst>
                            <p:childTnLst>
                              <p:par>
                                <p:cTn id="4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5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530"/>
                            </p:stCondLst>
                            <p:childTnLst>
                              <p:par>
                                <p:cTn id="5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 animBg="1"/>
      <p:bldP spid="21507" grpId="0" animBg="1"/>
      <p:bldP spid="21508" grpId="0" bldLvl="0" animBg="1" autoUpdateAnimBg="0"/>
      <p:bldP spid="21509" grpId="0" bldLvl="0" animBg="1" autoUpdateAnimBg="0"/>
      <p:bldP spid="21513" grpId="0" animBg="1"/>
      <p:bldP spid="21514" grpId="0" animBg="1"/>
      <p:bldP spid="21515" grpId="0" animBg="1"/>
      <p:bldP spid="21516" grpId="0" animBg="1"/>
      <p:bldP spid="21517" grpId="0" animBg="1"/>
      <p:bldP spid="21518" grpId="0" animBg="1"/>
      <p:bldP spid="21519" grpId="0" animBg="1"/>
      <p:bldP spid="21520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55838" y="483867"/>
            <a:ext cx="10574337" cy="595313"/>
          </a:xfrm>
        </p:spPr>
        <p:txBody>
          <a:bodyPr>
            <a:normAutofit/>
          </a:bodyPr>
          <a:lstStyle/>
          <a:p>
            <a:r>
              <a:rPr lang="zh-CN" altLang="zh-CN" sz="3600" b="1" dirty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b="1" dirty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>
                <a:solidFill>
                  <a:srgbClr val="F2F2F2"/>
                </a:solidFill>
                <a:ea typeface="宋体" panose="02010600030101010101" pitchFamily="2" charset="-122"/>
              </a:rPr>
              <a:t>校园一卡通</a:t>
            </a: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4" name="Straight Connector 10"/>
          <p:cNvSpPr>
            <a:spLocks noChangeShapeType="1"/>
          </p:cNvSpPr>
          <p:nvPr/>
        </p:nvSpPr>
        <p:spPr bwMode="auto">
          <a:xfrm>
            <a:off x="4675188" y="5137944"/>
            <a:ext cx="6665912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5" name="Rectangle 16"/>
          <p:cNvSpPr>
            <a:spLocks noChangeArrowheads="1"/>
          </p:cNvSpPr>
          <p:nvPr/>
        </p:nvSpPr>
        <p:spPr bwMode="auto">
          <a:xfrm>
            <a:off x="3752355" y="1844584"/>
            <a:ext cx="7874000" cy="28007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          1.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一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卡通绑定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功能</a:t>
            </a:r>
            <a:endParaRPr lang="en-US" altLang="zh-CN" sz="4400" dirty="0" smtClean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400" dirty="0">
                <a:solidFill>
                  <a:srgbClr val="F2F2F2"/>
                </a:solidFill>
                <a:latin typeface="Calibri" panose="020F0502020204030204" pitchFamily="34" charset="0"/>
              </a:rPr>
              <a:t> </a:t>
            </a:r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  2.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一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卡通丢失信息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发布</a:t>
            </a:r>
            <a:endParaRPr lang="en-US" altLang="zh-CN" sz="44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3.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一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卡通招领信息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发布</a:t>
            </a:r>
            <a:endParaRPr lang="en-US" altLang="zh-CN" sz="4400" dirty="0" smtClean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4.</a:t>
            </a:r>
            <a:r>
              <a:rPr lang="zh-CN" altLang="en-US" sz="44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校园</a:t>
            </a:r>
            <a:r>
              <a:rPr lang="zh-CN" altLang="en-US" sz="4400" dirty="0">
                <a:solidFill>
                  <a:srgbClr val="F2F2F2"/>
                </a:solidFill>
                <a:latin typeface="Calibri" panose="020F0502020204030204" pitchFamily="34" charset="0"/>
              </a:rPr>
              <a:t>卡检索</a:t>
            </a:r>
          </a:p>
        </p:txBody>
      </p:sp>
    </p:spTree>
    <p:extLst>
      <p:ext uri="{BB962C8B-B14F-4D97-AF65-F5344CB8AC3E}">
        <p14:creationId xmlns:p14="http://schemas.microsoft.com/office/powerpoint/2010/main" val="506813669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2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2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2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6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6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2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2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2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2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6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8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4" grpId="0" animBg="1"/>
      <p:bldP spid="55" grpId="0" bldLvl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4" name="Rectangle 107"/>
          <p:cNvSpPr>
            <a:spLocks noChangeArrowheads="1"/>
          </p:cNvSpPr>
          <p:nvPr/>
        </p:nvSpPr>
        <p:spPr bwMode="auto">
          <a:xfrm>
            <a:off x="9339263" y="54864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5" name="Rectangle 50"/>
          <p:cNvSpPr>
            <a:spLocks noChangeArrowheads="1"/>
          </p:cNvSpPr>
          <p:nvPr/>
        </p:nvSpPr>
        <p:spPr bwMode="auto">
          <a:xfrm>
            <a:off x="0" y="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198" name="Rectangle 4"/>
          <p:cNvSpPr>
            <a:spLocks noChangeArrowheads="1"/>
          </p:cNvSpPr>
          <p:nvPr/>
        </p:nvSpPr>
        <p:spPr bwMode="auto">
          <a:xfrm>
            <a:off x="0" y="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0249" name="Straight Connector 76"/>
          <p:cNvSpPr>
            <a:spLocks noChangeShapeType="1"/>
          </p:cNvSpPr>
          <p:nvPr/>
        </p:nvSpPr>
        <p:spPr bwMode="auto">
          <a:xfrm>
            <a:off x="2852738" y="6858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0" name="Straight Arrow Connector 78"/>
          <p:cNvCxnSpPr>
            <a:cxnSpLocks noChangeShapeType="1"/>
            <a:endCxn id="3" idx="0"/>
          </p:cNvCxnSpPr>
          <p:nvPr/>
        </p:nvCxnSpPr>
        <p:spPr bwMode="auto">
          <a:xfrm>
            <a:off x="6096000" y="685800"/>
            <a:ext cx="0" cy="1589038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251" name="Straight Connector 84"/>
          <p:cNvSpPr>
            <a:spLocks noChangeShapeType="1"/>
          </p:cNvSpPr>
          <p:nvPr/>
        </p:nvSpPr>
        <p:spPr bwMode="auto">
          <a:xfrm>
            <a:off x="6096000" y="6170613"/>
            <a:ext cx="3243263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0252" name="Straight Arrow Connector 89"/>
          <p:cNvCxnSpPr>
            <a:cxnSpLocks noChangeShapeType="1"/>
          </p:cNvCxnSpPr>
          <p:nvPr/>
        </p:nvCxnSpPr>
        <p:spPr bwMode="auto">
          <a:xfrm flipV="1">
            <a:off x="6096000" y="4829383"/>
            <a:ext cx="0" cy="1341231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205" name="Rectangle 102"/>
          <p:cNvSpPr>
            <a:spLocks noChangeArrowheads="1"/>
          </p:cNvSpPr>
          <p:nvPr/>
        </p:nvSpPr>
        <p:spPr bwMode="auto">
          <a:xfrm>
            <a:off x="11830050" y="5484813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48000" y="2274838"/>
            <a:ext cx="6096000" cy="2554545"/>
          </a:xfrm>
          <a:prstGeom prst="rect">
            <a:avLst/>
          </a:prstGeom>
          <a:solidFill>
            <a:srgbClr val="14130F">
              <a:alpha val="45000"/>
            </a:srgbClr>
          </a:solidFill>
          <a:ln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chemeClr val="accent1">
                    <a:lumMod val="45000"/>
                    <a:lumOff val="55000"/>
                  </a:schemeClr>
                </a:gs>
                <a:gs pos="83000">
                  <a:schemeClr val="accent1">
                    <a:lumMod val="45000"/>
                    <a:lumOff val="5500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5400000" scaled="1"/>
            </a:gradFill>
          </a:ln>
        </p:spPr>
        <p:txBody>
          <a:bodyPr>
            <a:spAutoFit/>
          </a:bodyPr>
          <a:lstStyle/>
          <a:p>
            <a:r>
              <a:rPr lang="zh-CN" altLang="en-US" sz="2000" smtClean="0">
                <a:solidFill>
                  <a:prstClr val="white"/>
                </a:solidFill>
              </a:rPr>
              <a:t>（一）</a:t>
            </a:r>
            <a:r>
              <a:rPr lang="en-US" altLang="zh-CN" sz="2000" dirty="0" smtClean="0">
                <a:solidFill>
                  <a:prstClr val="white"/>
                </a:solidFill>
              </a:rPr>
              <a:t> </a:t>
            </a:r>
            <a:r>
              <a:rPr lang="zh-CN" altLang="en-US" sz="2000" dirty="0">
                <a:solidFill>
                  <a:prstClr val="white"/>
                </a:solidFill>
              </a:rPr>
              <a:t>一卡通绑定功能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	提供一卡通与手机号，与个人账号绑定功能。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（二）一卡通丢失信息发布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	用户可以发布一卡通的丢失信息，联系方式。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（三）一卡通招领信息发布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	用户可以发布一卡通的招领信息，联系方式。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（四）校园卡检索</a:t>
            </a:r>
          </a:p>
          <a:p>
            <a:r>
              <a:rPr lang="zh-CN" altLang="en-US" sz="2000" dirty="0">
                <a:solidFill>
                  <a:prstClr val="white"/>
                </a:solidFill>
              </a:rPr>
              <a:t>	用户可以通过学号查找失物招领信息。</a:t>
            </a:r>
          </a:p>
        </p:txBody>
      </p:sp>
    </p:spTree>
    <p:extLst>
      <p:ext uri="{BB962C8B-B14F-4D97-AF65-F5344CB8AC3E}">
        <p14:creationId xmlns:p14="http://schemas.microsoft.com/office/powerpoint/2010/main" val="124523970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500"/>
                                        <p:tgtEl>
                                          <p:spTgt spid="10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500"/>
                                        <p:tgtEl>
                                          <p:spTgt spid="10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500"/>
                                        <p:tgtEl>
                                          <p:spTgt spid="10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500"/>
                                        <p:tgtEl>
                                          <p:spTgt spid="10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4" grpId="0" bldLvl="0" animBg="1" autoUpdateAnimBg="0"/>
      <p:bldP spid="10245" grpId="0" bldLvl="0" animBg="1" autoUpdateAnimBg="0"/>
      <p:bldP spid="10249" grpId="0" animBg="1"/>
      <p:bldP spid="10250" grpId="0" animBg="1"/>
      <p:bldP spid="10251" grpId="0" animBg="1"/>
      <p:bldP spid="10252" grpId="0" animBg="1"/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oup 6"/>
          <p:cNvGrpSpPr>
            <a:grpSpLocks/>
          </p:cNvGrpSpPr>
          <p:nvPr/>
        </p:nvGrpSpPr>
        <p:grpSpPr bwMode="auto">
          <a:xfrm>
            <a:off x="0" y="520700"/>
            <a:ext cx="850900" cy="490538"/>
            <a:chOff x="0" y="0"/>
            <a:chExt cx="851051" cy="490219"/>
          </a:xfrm>
        </p:grpSpPr>
        <p:sp>
          <p:nvSpPr>
            <p:cNvPr id="12360" name="Rectangle 7"/>
            <p:cNvSpPr>
              <a:spLocks noChangeArrowheads="1"/>
            </p:cNvSpPr>
            <p:nvPr/>
          </p:nvSpPr>
          <p:spPr bwMode="auto">
            <a:xfrm rot="10800000">
              <a:off x="0" y="0"/>
              <a:ext cx="5588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1" name="Rectangle 8"/>
            <p:cNvSpPr>
              <a:spLocks noChangeArrowheads="1"/>
            </p:cNvSpPr>
            <p:nvPr/>
          </p:nvSpPr>
          <p:spPr bwMode="auto">
            <a:xfrm rot="10800000">
              <a:off x="660551" y="0"/>
              <a:ext cx="190500" cy="4445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2" name="Rectangle 9"/>
            <p:cNvSpPr>
              <a:spLocks noChangeArrowheads="1"/>
            </p:cNvSpPr>
            <p:nvPr/>
          </p:nvSpPr>
          <p:spPr bwMode="auto">
            <a:xfrm>
              <a:off x="1" y="444500"/>
              <a:ext cx="558800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63" name="Rectangle 10"/>
            <p:cNvSpPr>
              <a:spLocks noChangeArrowheads="1"/>
            </p:cNvSpPr>
            <p:nvPr/>
          </p:nvSpPr>
          <p:spPr bwMode="auto">
            <a:xfrm>
              <a:off x="660550" y="444499"/>
              <a:ext cx="190501" cy="45719"/>
            </a:xfrm>
            <a:prstGeom prst="rect">
              <a:avLst/>
            </a:prstGeom>
            <a:solidFill>
              <a:srgbClr val="FFFFFF">
                <a:alpha val="3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</p:grpSp>
      <p:grpSp>
        <p:nvGrpSpPr>
          <p:cNvPr id="12291" name="Group 11"/>
          <p:cNvGrpSpPr>
            <a:grpSpLocks/>
          </p:cNvGrpSpPr>
          <p:nvPr/>
        </p:nvGrpSpPr>
        <p:grpSpPr bwMode="auto">
          <a:xfrm>
            <a:off x="11341100" y="6210300"/>
            <a:ext cx="850900" cy="490538"/>
            <a:chOff x="0" y="0"/>
            <a:chExt cx="850535" cy="490219"/>
          </a:xfrm>
        </p:grpSpPr>
        <p:grpSp>
          <p:nvGrpSpPr>
            <p:cNvPr id="12354" name="Group 12"/>
            <p:cNvGrpSpPr>
              <a:grpSpLocks/>
            </p:cNvGrpSpPr>
            <p:nvPr/>
          </p:nvGrpSpPr>
          <p:grpSpPr bwMode="auto">
            <a:xfrm>
              <a:off x="291735" y="0"/>
              <a:ext cx="558800" cy="490219"/>
              <a:chOff x="0" y="0"/>
              <a:chExt cx="558800" cy="490219"/>
            </a:xfrm>
          </p:grpSpPr>
          <p:sp>
            <p:nvSpPr>
              <p:cNvPr id="12358" name="Rectangle 1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5588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9" name="Rectangle 17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5588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  <p:grpSp>
          <p:nvGrpSpPr>
            <p:cNvPr id="12355" name="Group 13"/>
            <p:cNvGrpSpPr>
              <a:grpSpLocks/>
            </p:cNvGrpSpPr>
            <p:nvPr/>
          </p:nvGrpSpPr>
          <p:grpSpPr bwMode="auto">
            <a:xfrm>
              <a:off x="0" y="0"/>
              <a:ext cx="190500" cy="490219"/>
              <a:chOff x="0" y="0"/>
              <a:chExt cx="190500" cy="490219"/>
            </a:xfrm>
          </p:grpSpPr>
          <p:sp>
            <p:nvSpPr>
              <p:cNvPr id="12356" name="Rectangle 14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90500" cy="444500"/>
              </a:xfrm>
              <a:prstGeom prst="rect">
                <a:avLst/>
              </a:pr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2357" name="Rectangle 15"/>
              <p:cNvSpPr>
                <a:spLocks noChangeArrowheads="1"/>
              </p:cNvSpPr>
              <p:nvPr/>
            </p:nvSpPr>
            <p:spPr bwMode="auto">
              <a:xfrm>
                <a:off x="0" y="444500"/>
                <a:ext cx="190500" cy="45719"/>
              </a:xfrm>
              <a:prstGeom prst="rect">
                <a:avLst/>
              </a:prstGeom>
              <a:solidFill>
                <a:srgbClr val="FFFFFF">
                  <a:alpha val="39999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12700">
                    <a:solidFill>
                      <a:srgbClr val="885606"/>
                    </a:solidFill>
                    <a:bevel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zh-CN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</p:grpSp>
      </p:grpSp>
      <p:sp>
        <p:nvSpPr>
          <p:cNvPr id="12292" name="TextBox 18"/>
          <p:cNvSpPr>
            <a:spLocks noChangeArrowheads="1"/>
          </p:cNvSpPr>
          <p:nvPr/>
        </p:nvSpPr>
        <p:spPr bwMode="auto">
          <a:xfrm>
            <a:off x="11680825" y="6249988"/>
            <a:ext cx="457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*</a:t>
            </a:r>
          </a:p>
        </p:txBody>
      </p:sp>
      <p:sp>
        <p:nvSpPr>
          <p:cNvPr id="14351" name="Straight Connector 18"/>
          <p:cNvSpPr>
            <a:spLocks noChangeShapeType="1"/>
          </p:cNvSpPr>
          <p:nvPr/>
        </p:nvSpPr>
        <p:spPr bwMode="auto">
          <a:xfrm flipH="1" flipV="1">
            <a:off x="835025" y="4262438"/>
            <a:ext cx="3175" cy="15906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52" name="Straight Connector 96"/>
          <p:cNvCxnSpPr>
            <a:cxnSpLocks noChangeShapeType="1"/>
            <a:stCxn id="14365" idx="0"/>
            <a:endCxn id="14364" idx="4"/>
          </p:cNvCxnSpPr>
          <p:nvPr/>
        </p:nvCxnSpPr>
        <p:spPr bwMode="auto">
          <a:xfrm flipV="1">
            <a:off x="835025" y="3521075"/>
            <a:ext cx="3175" cy="63500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3" name="Straight Connector 98"/>
          <p:cNvCxnSpPr>
            <a:cxnSpLocks noChangeShapeType="1"/>
            <a:stCxn id="14364" idx="0"/>
            <a:endCxn id="14363" idx="4"/>
          </p:cNvCxnSpPr>
          <p:nvPr/>
        </p:nvCxnSpPr>
        <p:spPr bwMode="auto">
          <a:xfrm flipH="1" flipV="1">
            <a:off x="835025" y="2776538"/>
            <a:ext cx="3175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54" name="Straight Connector 100"/>
          <p:cNvCxnSpPr>
            <a:cxnSpLocks noChangeShapeType="1"/>
            <a:stCxn id="14363" idx="0"/>
            <a:endCxn id="14362" idx="4"/>
          </p:cNvCxnSpPr>
          <p:nvPr/>
        </p:nvCxnSpPr>
        <p:spPr bwMode="auto">
          <a:xfrm flipV="1">
            <a:off x="835025" y="2032000"/>
            <a:ext cx="1588" cy="638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297" name="Title 1"/>
          <p:cNvSpPr>
            <a:spLocks noGrp="1" noChangeArrowheads="1"/>
          </p:cNvSpPr>
          <p:nvPr>
            <p:ph type="title" idx="4294967295"/>
          </p:nvPr>
        </p:nvSpPr>
        <p:spPr>
          <a:xfrm>
            <a:off x="1018381" y="692149"/>
            <a:ext cx="10574337" cy="595313"/>
          </a:xfrm>
        </p:spPr>
        <p:txBody>
          <a:bodyPr>
            <a:normAutofit fontScale="90000"/>
          </a:bodyPr>
          <a:lstStyle/>
          <a:p>
            <a:r>
              <a:rPr lang="zh-CN" altLang="zh-CN" sz="3600" dirty="0">
                <a:solidFill>
                  <a:srgbClr val="F2F2F2"/>
                </a:solidFill>
                <a:ea typeface="宋体" panose="02010600030101010101" pitchFamily="2" charset="-122"/>
              </a:rPr>
              <a:t>About</a:t>
            </a:r>
            <a:r>
              <a:rPr lang="en-US" altLang="zh-CN" sz="3600" dirty="0">
                <a:solidFill>
                  <a:srgbClr val="F2F2F2"/>
                </a:solidFill>
                <a:ea typeface="宋体" panose="02010600030101010101" pitchFamily="2" charset="-122"/>
              </a:rPr>
              <a:t> </a:t>
            </a:r>
            <a:r>
              <a:rPr lang="zh-CN" altLang="en-US" sz="3600" b="1" dirty="0">
                <a:solidFill>
                  <a:schemeClr val="bg1"/>
                </a:solidFill>
              </a:rPr>
              <a:t>界面</a:t>
            </a:r>
            <a:r>
              <a:rPr lang="en-US" altLang="zh-CN" sz="3600" b="1" dirty="0">
                <a:solidFill>
                  <a:schemeClr val="bg1"/>
                </a:solidFill>
              </a:rPr>
              <a:t>UI</a:t>
            </a:r>
            <a:r>
              <a:rPr lang="zh-CN" altLang="en-US" sz="3600" b="1" dirty="0">
                <a:solidFill>
                  <a:schemeClr val="bg1"/>
                </a:solidFill>
              </a:rPr>
              <a:t>与娱乐扩展</a:t>
            </a:r>
            <a: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  <a:t/>
            </a:r>
            <a:br>
              <a:rPr lang="zh-CN" altLang="en-US" sz="3600" b="1" dirty="0">
                <a:solidFill>
                  <a:schemeClr val="bg1"/>
                </a:solidFill>
                <a:latin typeface="Source Sans Pro" panose="020B0503030403020204" pitchFamily="34" charset="0"/>
                <a:sym typeface="Source Sans Pro" panose="020B0503030403020204" pitchFamily="34" charset="0"/>
              </a:rPr>
            </a:br>
            <a:endParaRPr lang="zh-CN" altLang="zh-CN" sz="3600" dirty="0" smtClean="0">
              <a:solidFill>
                <a:srgbClr val="F2F2F2"/>
              </a:solidFill>
              <a:ea typeface="宋体" panose="02010600030101010101" pitchFamily="2" charset="-122"/>
            </a:endParaRPr>
          </a:p>
        </p:txBody>
      </p:sp>
      <p:sp>
        <p:nvSpPr>
          <p:cNvPr id="14357" name="Freeform 21"/>
          <p:cNvSpPr>
            <a:spLocks noChangeArrowheads="1"/>
          </p:cNvSpPr>
          <p:nvPr/>
        </p:nvSpPr>
        <p:spPr bwMode="auto">
          <a:xfrm>
            <a:off x="6994525" y="5305425"/>
            <a:ext cx="304800" cy="385763"/>
          </a:xfrm>
          <a:custGeom>
            <a:avLst/>
            <a:gdLst>
              <a:gd name="T0" fmla="*/ 121731 w 323"/>
              <a:gd name="T1" fmla="*/ 257175 h 408"/>
              <a:gd name="T2" fmla="*/ 64168 w 323"/>
              <a:gd name="T3" fmla="*/ 385763 h 408"/>
              <a:gd name="T4" fmla="*/ 92478 w 323"/>
              <a:gd name="T5" fmla="*/ 185318 h 408"/>
              <a:gd name="T6" fmla="*/ 140604 w 323"/>
              <a:gd name="T7" fmla="*/ 93604 h 408"/>
              <a:gd name="T8" fmla="*/ 162308 w 323"/>
              <a:gd name="T9" fmla="*/ 242993 h 408"/>
              <a:gd name="T10" fmla="*/ 220815 w 323"/>
              <a:gd name="T11" fmla="*/ 69021 h 408"/>
              <a:gd name="T12" fmla="*/ 44352 w 323"/>
              <a:gd name="T13" fmla="*/ 163571 h 408"/>
              <a:gd name="T14" fmla="*/ 53788 w 323"/>
              <a:gd name="T15" fmla="*/ 225974 h 408"/>
              <a:gd name="T16" fmla="*/ 944 w 323"/>
              <a:gd name="T17" fmla="*/ 138988 h 408"/>
              <a:gd name="T18" fmla="*/ 129280 w 323"/>
              <a:gd name="T19" fmla="*/ 8509 h 408"/>
              <a:gd name="T20" fmla="*/ 292533 w 323"/>
              <a:gd name="T21" fmla="*/ 112514 h 408"/>
              <a:gd name="T22" fmla="*/ 172689 w 323"/>
              <a:gd name="T23" fmla="*/ 281758 h 408"/>
              <a:gd name="T24" fmla="*/ 121731 w 323"/>
              <a:gd name="T25" fmla="*/ 257175 h 408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w 323"/>
              <a:gd name="T40" fmla="*/ 0 h 408"/>
              <a:gd name="T41" fmla="*/ 323 w 323"/>
              <a:gd name="T42" fmla="*/ 408 h 408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T39" t="T40" r="T41" b="T42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8" name="Freeform 11"/>
          <p:cNvSpPr>
            <a:spLocks noChangeArrowheads="1"/>
          </p:cNvSpPr>
          <p:nvPr/>
        </p:nvSpPr>
        <p:spPr bwMode="auto">
          <a:xfrm>
            <a:off x="4978400" y="5305425"/>
            <a:ext cx="206375" cy="385763"/>
          </a:xfrm>
          <a:custGeom>
            <a:avLst/>
            <a:gdLst>
              <a:gd name="T0" fmla="*/ 206375 w 200"/>
              <a:gd name="T1" fmla="*/ 66437 h 360"/>
              <a:gd name="T2" fmla="*/ 147558 w 200"/>
              <a:gd name="T3" fmla="*/ 66437 h 360"/>
              <a:gd name="T4" fmla="*/ 132080 w 200"/>
              <a:gd name="T5" fmla="*/ 88940 h 360"/>
              <a:gd name="T6" fmla="*/ 132080 w 200"/>
              <a:gd name="T7" fmla="*/ 133945 h 360"/>
              <a:gd name="T8" fmla="*/ 206375 w 200"/>
              <a:gd name="T9" fmla="*/ 133945 h 360"/>
              <a:gd name="T10" fmla="*/ 206375 w 200"/>
              <a:gd name="T11" fmla="*/ 196096 h 360"/>
              <a:gd name="T12" fmla="*/ 132080 w 200"/>
              <a:gd name="T13" fmla="*/ 196096 h 360"/>
              <a:gd name="T14" fmla="*/ 132080 w 200"/>
              <a:gd name="T15" fmla="*/ 385763 h 360"/>
              <a:gd name="T16" fmla="*/ 62944 w 200"/>
              <a:gd name="T17" fmla="*/ 385763 h 360"/>
              <a:gd name="T18" fmla="*/ 62944 w 200"/>
              <a:gd name="T19" fmla="*/ 196096 h 360"/>
              <a:gd name="T20" fmla="*/ 0 w 200"/>
              <a:gd name="T21" fmla="*/ 196096 h 360"/>
              <a:gd name="T22" fmla="*/ 0 w 200"/>
              <a:gd name="T23" fmla="*/ 133945 h 360"/>
              <a:gd name="T24" fmla="*/ 62944 w 200"/>
              <a:gd name="T25" fmla="*/ 133945 h 360"/>
              <a:gd name="T26" fmla="*/ 62944 w 200"/>
              <a:gd name="T27" fmla="*/ 96441 h 360"/>
              <a:gd name="T28" fmla="*/ 147558 w 200"/>
              <a:gd name="T29" fmla="*/ 0 h 360"/>
              <a:gd name="T30" fmla="*/ 206375 w 200"/>
              <a:gd name="T31" fmla="*/ 0 h 360"/>
              <a:gd name="T32" fmla="*/ 206375 w 200"/>
              <a:gd name="T33" fmla="*/ 66437 h 360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w 200"/>
              <a:gd name="T52" fmla="*/ 0 h 360"/>
              <a:gd name="T53" fmla="*/ 200 w 200"/>
              <a:gd name="T54" fmla="*/ 360 h 360"/>
            </a:gdLst>
            <a:ahLst/>
            <a:cxnLst>
              <a:cxn ang="T34">
                <a:pos x="T0" y="T1"/>
              </a:cxn>
              <a:cxn ang="T35">
                <a:pos x="T2" y="T3"/>
              </a:cxn>
              <a:cxn ang="T36">
                <a:pos x="T4" y="T5"/>
              </a:cxn>
              <a:cxn ang="T37">
                <a:pos x="T6" y="T7"/>
              </a:cxn>
              <a:cxn ang="T38">
                <a:pos x="T8" y="T9"/>
              </a:cxn>
              <a:cxn ang="T39">
                <a:pos x="T10" y="T11"/>
              </a:cxn>
              <a:cxn ang="T40">
                <a:pos x="T12" y="T13"/>
              </a:cxn>
              <a:cxn ang="T41">
                <a:pos x="T14" y="T15"/>
              </a:cxn>
              <a:cxn ang="T42">
                <a:pos x="T16" y="T17"/>
              </a:cxn>
              <a:cxn ang="T43">
                <a:pos x="T18" y="T19"/>
              </a:cxn>
              <a:cxn ang="T44">
                <a:pos x="T20" y="T21"/>
              </a:cxn>
              <a:cxn ang="T45">
                <a:pos x="T22" y="T23"/>
              </a:cxn>
              <a:cxn ang="T46">
                <a:pos x="T24" y="T25"/>
              </a:cxn>
              <a:cxn ang="T47">
                <a:pos x="T26" y="T27"/>
              </a:cxn>
              <a:cxn ang="T48">
                <a:pos x="T28" y="T29"/>
              </a:cxn>
              <a:cxn ang="T49">
                <a:pos x="T30" y="T31"/>
              </a:cxn>
              <a:cxn ang="T50">
                <a:pos x="T32" y="T33"/>
              </a:cxn>
            </a:cxnLst>
            <a:rect l="T51" t="T52" r="T53" b="T54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59" name="Freeform 16"/>
          <p:cNvSpPr>
            <a:spLocks noChangeArrowheads="1"/>
          </p:cNvSpPr>
          <p:nvPr/>
        </p:nvSpPr>
        <p:spPr bwMode="auto">
          <a:xfrm>
            <a:off x="5872163" y="5305425"/>
            <a:ext cx="433387" cy="385763"/>
          </a:xfrm>
          <a:custGeom>
            <a:avLst/>
            <a:gdLst>
              <a:gd name="T0" fmla="*/ 433387 w 368"/>
              <a:gd name="T1" fmla="*/ 46446 h 299"/>
              <a:gd name="T2" fmla="*/ 381569 w 368"/>
              <a:gd name="T3" fmla="*/ 61929 h 299"/>
              <a:gd name="T4" fmla="*/ 421610 w 368"/>
              <a:gd name="T5" fmla="*/ 7741 h 299"/>
              <a:gd name="T6" fmla="*/ 365081 w 368"/>
              <a:gd name="T7" fmla="*/ 30964 h 299"/>
              <a:gd name="T8" fmla="*/ 300309 w 368"/>
              <a:gd name="T9" fmla="*/ 0 h 299"/>
              <a:gd name="T10" fmla="*/ 210805 w 368"/>
              <a:gd name="T11" fmla="*/ 98053 h 299"/>
              <a:gd name="T12" fmla="*/ 213160 w 368"/>
              <a:gd name="T13" fmla="*/ 119986 h 299"/>
              <a:gd name="T14" fmla="*/ 29442 w 368"/>
              <a:gd name="T15" fmla="*/ 18062 h 299"/>
              <a:gd name="T16" fmla="*/ 17665 w 368"/>
              <a:gd name="T17" fmla="*/ 67089 h 299"/>
              <a:gd name="T18" fmla="*/ 57706 w 368"/>
              <a:gd name="T19" fmla="*/ 148370 h 299"/>
              <a:gd name="T20" fmla="*/ 17665 w 368"/>
              <a:gd name="T21" fmla="*/ 136759 h 299"/>
              <a:gd name="T22" fmla="*/ 16488 w 368"/>
              <a:gd name="T23" fmla="*/ 136759 h 299"/>
              <a:gd name="T24" fmla="*/ 88326 w 368"/>
              <a:gd name="T25" fmla="*/ 233522 h 299"/>
              <a:gd name="T26" fmla="*/ 64773 w 368"/>
              <a:gd name="T27" fmla="*/ 236102 h 299"/>
              <a:gd name="T28" fmla="*/ 48285 w 368"/>
              <a:gd name="T29" fmla="*/ 234812 h 299"/>
              <a:gd name="T30" fmla="*/ 130723 w 368"/>
              <a:gd name="T31" fmla="*/ 301901 h 299"/>
              <a:gd name="T32" fmla="*/ 21198 w 368"/>
              <a:gd name="T33" fmla="*/ 344477 h 299"/>
              <a:gd name="T34" fmla="*/ 0 w 368"/>
              <a:gd name="T35" fmla="*/ 341897 h 299"/>
              <a:gd name="T36" fmla="*/ 135433 w 368"/>
              <a:gd name="T37" fmla="*/ 385763 h 299"/>
              <a:gd name="T38" fmla="*/ 388635 w 368"/>
              <a:gd name="T39" fmla="*/ 109665 h 299"/>
              <a:gd name="T40" fmla="*/ 388635 w 368"/>
              <a:gd name="T41" fmla="*/ 96763 h 299"/>
              <a:gd name="T42" fmla="*/ 433387 w 368"/>
              <a:gd name="T43" fmla="*/ 46446 h 299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w 368"/>
              <a:gd name="T67" fmla="*/ 0 h 299"/>
              <a:gd name="T68" fmla="*/ 368 w 368"/>
              <a:gd name="T69" fmla="*/ 299 h 299"/>
            </a:gdLst>
            <a:ahLst/>
            <a:cxnLst>
              <a:cxn ang="T44">
                <a:pos x="T0" y="T1"/>
              </a:cxn>
              <a:cxn ang="T45">
                <a:pos x="T2" y="T3"/>
              </a:cxn>
              <a:cxn ang="T46">
                <a:pos x="T4" y="T5"/>
              </a:cxn>
              <a:cxn ang="T47">
                <a:pos x="T6" y="T7"/>
              </a:cxn>
              <a:cxn ang="T48">
                <a:pos x="T8" y="T9"/>
              </a:cxn>
              <a:cxn ang="T49">
                <a:pos x="T10" y="T11"/>
              </a:cxn>
              <a:cxn ang="T50">
                <a:pos x="T12" y="T13"/>
              </a:cxn>
              <a:cxn ang="T51">
                <a:pos x="T14" y="T15"/>
              </a:cxn>
              <a:cxn ang="T52">
                <a:pos x="T16" y="T17"/>
              </a:cxn>
              <a:cxn ang="T53">
                <a:pos x="T18" y="T19"/>
              </a:cxn>
              <a:cxn ang="T54">
                <a:pos x="T20" y="T21"/>
              </a:cxn>
              <a:cxn ang="T55">
                <a:pos x="T22" y="T23"/>
              </a:cxn>
              <a:cxn ang="T56">
                <a:pos x="T24" y="T25"/>
              </a:cxn>
              <a:cxn ang="T57">
                <a:pos x="T26" y="T27"/>
              </a:cxn>
              <a:cxn ang="T58">
                <a:pos x="T28" y="T29"/>
              </a:cxn>
              <a:cxn ang="T59">
                <a:pos x="T30" y="T31"/>
              </a:cxn>
              <a:cxn ang="T60">
                <a:pos x="T32" y="T33"/>
              </a:cxn>
              <a:cxn ang="T61">
                <a:pos x="T34" y="T35"/>
              </a:cxn>
              <a:cxn ang="T62">
                <a:pos x="T36" y="T37"/>
              </a:cxn>
              <a:cxn ang="T63">
                <a:pos x="T38" y="T39"/>
              </a:cxn>
              <a:cxn ang="T64">
                <a:pos x="T40" y="T41"/>
              </a:cxn>
              <a:cxn ang="T65">
                <a:pos x="T42" y="T43"/>
              </a:cxn>
            </a:cxnLst>
            <a:rect l="T66" t="T67" r="T68" b="T69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/>
          </a:solidFill>
          <a:ln w="9525" cmpd="sng">
            <a:solidFill>
              <a:schemeClr val="bg1"/>
            </a:solidFill>
            <a:bevel/>
            <a:headEnd/>
            <a:tailEnd/>
          </a:ln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1" name="Straight Connector 11"/>
          <p:cNvSpPr>
            <a:spLocks noChangeShapeType="1"/>
          </p:cNvSpPr>
          <p:nvPr/>
        </p:nvSpPr>
        <p:spPr bwMode="auto">
          <a:xfrm>
            <a:off x="838200" y="5853113"/>
            <a:ext cx="6753225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2" name="Oval 28"/>
          <p:cNvSpPr>
            <a:spLocks noChangeArrowheads="1"/>
          </p:cNvSpPr>
          <p:nvPr/>
        </p:nvSpPr>
        <p:spPr bwMode="auto">
          <a:xfrm>
            <a:off x="782638" y="192722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3" name="Oval 29"/>
          <p:cNvSpPr>
            <a:spLocks noChangeArrowheads="1"/>
          </p:cNvSpPr>
          <p:nvPr/>
        </p:nvSpPr>
        <p:spPr bwMode="auto">
          <a:xfrm>
            <a:off x="782638" y="26701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4" name="Oval 30"/>
          <p:cNvSpPr>
            <a:spLocks noChangeArrowheads="1"/>
          </p:cNvSpPr>
          <p:nvPr/>
        </p:nvSpPr>
        <p:spPr bwMode="auto">
          <a:xfrm>
            <a:off x="785813" y="3414713"/>
            <a:ext cx="106362" cy="10636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5" name="Oval 31"/>
          <p:cNvSpPr>
            <a:spLocks noChangeArrowheads="1"/>
          </p:cNvSpPr>
          <p:nvPr/>
        </p:nvSpPr>
        <p:spPr bwMode="auto">
          <a:xfrm>
            <a:off x="782638" y="4156075"/>
            <a:ext cx="106362" cy="10636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366" name="Straight Connector 35"/>
          <p:cNvSpPr>
            <a:spLocks noChangeShapeType="1"/>
          </p:cNvSpPr>
          <p:nvPr/>
        </p:nvSpPr>
        <p:spPr bwMode="auto">
          <a:xfrm flipV="1">
            <a:off x="889000" y="1978025"/>
            <a:ext cx="2295525" cy="15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7" name="Straight Connector 38"/>
          <p:cNvSpPr>
            <a:spLocks noChangeShapeType="1"/>
          </p:cNvSpPr>
          <p:nvPr/>
        </p:nvSpPr>
        <p:spPr bwMode="auto">
          <a:xfrm flipV="1">
            <a:off x="889000" y="2719388"/>
            <a:ext cx="1593850" cy="476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4368" name="Straight Connector 40"/>
          <p:cNvSpPr>
            <a:spLocks noChangeShapeType="1"/>
          </p:cNvSpPr>
          <p:nvPr/>
        </p:nvSpPr>
        <p:spPr bwMode="auto">
          <a:xfrm flipV="1">
            <a:off x="890588" y="3465513"/>
            <a:ext cx="1025525" cy="1587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14369" name="Straight Connector 42"/>
          <p:cNvCxnSpPr>
            <a:cxnSpLocks noChangeShapeType="1"/>
            <a:stCxn id="14365" idx="6"/>
            <a:endCxn id="12343" idx="1"/>
          </p:cNvCxnSpPr>
          <p:nvPr/>
        </p:nvCxnSpPr>
        <p:spPr bwMode="auto">
          <a:xfrm>
            <a:off x="889000" y="4208463"/>
            <a:ext cx="311150" cy="11112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4370" name="Group 105"/>
          <p:cNvGrpSpPr>
            <a:grpSpLocks/>
          </p:cNvGrpSpPr>
          <p:nvPr/>
        </p:nvGrpSpPr>
        <p:grpSpPr bwMode="auto">
          <a:xfrm>
            <a:off x="3184525" y="1641475"/>
            <a:ext cx="663575" cy="663575"/>
            <a:chOff x="0" y="0"/>
            <a:chExt cx="662708" cy="662708"/>
          </a:xfrm>
        </p:grpSpPr>
        <p:sp>
          <p:nvSpPr>
            <p:cNvPr id="12350" name="Rounded Rectangle 49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51" name="Group 53"/>
            <p:cNvGrpSpPr>
              <a:grpSpLocks/>
            </p:cNvGrpSpPr>
            <p:nvPr/>
          </p:nvGrpSpPr>
          <p:grpSpPr bwMode="auto">
            <a:xfrm>
              <a:off x="175770" y="105904"/>
              <a:ext cx="319088" cy="465138"/>
              <a:chOff x="0" y="0"/>
              <a:chExt cx="319088" cy="465138"/>
            </a:xfrm>
          </p:grpSpPr>
          <p:sp>
            <p:nvSpPr>
              <p:cNvPr id="12352" name="AutoShape 11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5138"/>
              </a:xfrm>
              <a:custGeom>
                <a:avLst/>
                <a:gdLst>
                  <a:gd name="T0" fmla="*/ 159544 w 21600"/>
                  <a:gd name="T1" fmla="*/ 232569 h 21600"/>
                  <a:gd name="T2" fmla="*/ 159544 w 21600"/>
                  <a:gd name="T3" fmla="*/ 232569 h 21600"/>
                  <a:gd name="T4" fmla="*/ 159544 w 21600"/>
                  <a:gd name="T5" fmla="*/ 232569 h 21600"/>
                  <a:gd name="T6" fmla="*/ 159544 w 21600"/>
                  <a:gd name="T7" fmla="*/ 232569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53" name="AutoShape 114"/>
              <p:cNvSpPr>
                <a:spLocks noChangeArrowheads="1"/>
              </p:cNvSpPr>
              <p:nvPr/>
            </p:nvSpPr>
            <p:spPr bwMode="auto">
              <a:xfrm>
                <a:off x="72231" y="73025"/>
                <a:ext cx="94456" cy="94456"/>
              </a:xfrm>
              <a:custGeom>
                <a:avLst/>
                <a:gdLst>
                  <a:gd name="T0" fmla="*/ 47228 w 21600"/>
                  <a:gd name="T1" fmla="*/ 47228 h 21600"/>
                  <a:gd name="T2" fmla="*/ 47228 w 21600"/>
                  <a:gd name="T3" fmla="*/ 47228 h 21600"/>
                  <a:gd name="T4" fmla="*/ 47228 w 21600"/>
                  <a:gd name="T5" fmla="*/ 47228 h 21600"/>
                  <a:gd name="T6" fmla="*/ 47228 w 21600"/>
                  <a:gd name="T7" fmla="*/ 472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75" name="Group 104"/>
          <p:cNvGrpSpPr>
            <a:grpSpLocks/>
          </p:cNvGrpSpPr>
          <p:nvPr/>
        </p:nvGrpSpPr>
        <p:grpSpPr bwMode="auto">
          <a:xfrm>
            <a:off x="2522538" y="2387600"/>
            <a:ext cx="661987" cy="663575"/>
            <a:chOff x="0" y="0"/>
            <a:chExt cx="662708" cy="662708"/>
          </a:xfrm>
        </p:grpSpPr>
        <p:sp>
          <p:nvSpPr>
            <p:cNvPr id="12348" name="Rounded Rectangle 50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12349" name="AutoShape 112"/>
            <p:cNvSpPr>
              <a:spLocks noChangeArrowheads="1"/>
            </p:cNvSpPr>
            <p:nvPr/>
          </p:nvSpPr>
          <p:spPr bwMode="auto">
            <a:xfrm>
              <a:off x="115874" y="106806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378" name="Group 107"/>
          <p:cNvGrpSpPr>
            <a:grpSpLocks/>
          </p:cNvGrpSpPr>
          <p:nvPr/>
        </p:nvGrpSpPr>
        <p:grpSpPr bwMode="auto">
          <a:xfrm>
            <a:off x="1200150" y="3889375"/>
            <a:ext cx="663575" cy="661988"/>
            <a:chOff x="0" y="0"/>
            <a:chExt cx="662708" cy="662708"/>
          </a:xfrm>
        </p:grpSpPr>
        <p:sp>
          <p:nvSpPr>
            <p:cNvPr id="12343" name="Rounded Rectangle 52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44" name="Group 57"/>
            <p:cNvGrpSpPr>
              <a:grpSpLocks/>
            </p:cNvGrpSpPr>
            <p:nvPr/>
          </p:nvGrpSpPr>
          <p:grpSpPr bwMode="auto">
            <a:xfrm>
              <a:off x="99182" y="106923"/>
              <a:ext cx="464344" cy="464344"/>
              <a:chOff x="0" y="0"/>
              <a:chExt cx="464344" cy="464344"/>
            </a:xfrm>
          </p:grpSpPr>
          <p:sp>
            <p:nvSpPr>
              <p:cNvPr id="12345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6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7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14384" name="Group 106"/>
          <p:cNvGrpSpPr>
            <a:grpSpLocks/>
          </p:cNvGrpSpPr>
          <p:nvPr/>
        </p:nvGrpSpPr>
        <p:grpSpPr bwMode="auto">
          <a:xfrm>
            <a:off x="1862138" y="3127375"/>
            <a:ext cx="663575" cy="663575"/>
            <a:chOff x="0" y="0"/>
            <a:chExt cx="662708" cy="662708"/>
          </a:xfrm>
        </p:grpSpPr>
        <p:sp>
          <p:nvSpPr>
            <p:cNvPr id="12338" name="Rounded Rectangle 51"/>
            <p:cNvSpPr>
              <a:spLocks noChangeArrowheads="1"/>
            </p:cNvSpPr>
            <p:nvPr/>
          </p:nvSpPr>
          <p:spPr bwMode="auto">
            <a:xfrm>
              <a:off x="0" y="0"/>
              <a:ext cx="662708" cy="662708"/>
            </a:xfrm>
            <a:prstGeom prst="roundRect">
              <a:avLst>
                <a:gd name="adj" fmla="val 16667"/>
              </a:avLst>
            </a:prstGeom>
            <a:solidFill>
              <a:srgbClr val="FFFFFF">
                <a:alpha val="20000"/>
              </a:srgbClr>
            </a:solidFill>
            <a:ln w="381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12339" name="Group 61"/>
            <p:cNvGrpSpPr>
              <a:grpSpLocks/>
            </p:cNvGrpSpPr>
            <p:nvPr/>
          </p:nvGrpSpPr>
          <p:grpSpPr bwMode="auto">
            <a:xfrm>
              <a:off x="107297" y="142395"/>
              <a:ext cx="465138" cy="391319"/>
              <a:chOff x="0" y="0"/>
              <a:chExt cx="465138" cy="391319"/>
            </a:xfrm>
          </p:grpSpPr>
          <p:sp>
            <p:nvSpPr>
              <p:cNvPr id="12340" name="AutoShape 120"/>
              <p:cNvSpPr>
                <a:spLocks noChangeArrowheads="1"/>
              </p:cNvSpPr>
              <p:nvPr/>
            </p:nvSpPr>
            <p:spPr bwMode="auto">
              <a:xfrm>
                <a:off x="116681" y="101600"/>
                <a:ext cx="231775" cy="231775"/>
              </a:xfrm>
              <a:custGeom>
                <a:avLst/>
                <a:gdLst>
                  <a:gd name="T0" fmla="*/ 115888 w 21600"/>
                  <a:gd name="T1" fmla="*/ 115888 h 21600"/>
                  <a:gd name="T2" fmla="*/ 115888 w 21600"/>
                  <a:gd name="T3" fmla="*/ 115888 h 21600"/>
                  <a:gd name="T4" fmla="*/ 115888 w 21600"/>
                  <a:gd name="T5" fmla="*/ 115888 h 21600"/>
                  <a:gd name="T6" fmla="*/ 115888 w 21600"/>
                  <a:gd name="T7" fmla="*/ 1158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6948" y="16070"/>
                    </a:moveTo>
                    <a:cubicBezTo>
                      <a:pt x="14037" y="19468"/>
                      <a:pt x="8925" y="19859"/>
                      <a:pt x="5529" y="16948"/>
                    </a:cubicBezTo>
                    <a:cubicBezTo>
                      <a:pt x="2130" y="14038"/>
                      <a:pt x="1740" y="8924"/>
                      <a:pt x="4651" y="5527"/>
                    </a:cubicBezTo>
                    <a:cubicBezTo>
                      <a:pt x="7559" y="2131"/>
                      <a:pt x="12674" y="1740"/>
                      <a:pt x="16070" y="4650"/>
                    </a:cubicBezTo>
                    <a:cubicBezTo>
                      <a:pt x="19466" y="7560"/>
                      <a:pt x="19859" y="12673"/>
                      <a:pt x="16948" y="16070"/>
                    </a:cubicBezTo>
                    <a:moveTo>
                      <a:pt x="10800" y="0"/>
                    </a:moveTo>
                    <a:cubicBezTo>
                      <a:pt x="4833" y="0"/>
                      <a:pt x="0" y="4834"/>
                      <a:pt x="0" y="10800"/>
                    </a:cubicBezTo>
                    <a:cubicBezTo>
                      <a:pt x="0" y="16765"/>
                      <a:pt x="4833" y="21599"/>
                      <a:pt x="10800" y="21599"/>
                    </a:cubicBezTo>
                    <a:cubicBezTo>
                      <a:pt x="16764" y="21599"/>
                      <a:pt x="21600" y="16765"/>
                      <a:pt x="21600" y="10800"/>
                    </a:cubicBezTo>
                    <a:cubicBezTo>
                      <a:pt x="21600" y="4834"/>
                      <a:pt x="16764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1" name="AutoShape 121"/>
              <p:cNvSpPr>
                <a:spLocks noChangeArrowheads="1"/>
              </p:cNvSpPr>
              <p:nvPr/>
            </p:nvSpPr>
            <p:spPr bwMode="auto">
              <a:xfrm>
                <a:off x="174625" y="159544"/>
                <a:ext cx="65088" cy="65088"/>
              </a:xfrm>
              <a:custGeom>
                <a:avLst/>
                <a:gdLst>
                  <a:gd name="T0" fmla="*/ 32544 w 21600"/>
                  <a:gd name="T1" fmla="*/ 32544 h 21600"/>
                  <a:gd name="T2" fmla="*/ 32544 w 21600"/>
                  <a:gd name="T3" fmla="*/ 32544 h 21600"/>
                  <a:gd name="T4" fmla="*/ 32544 w 21600"/>
                  <a:gd name="T5" fmla="*/ 32544 h 21600"/>
                  <a:gd name="T6" fmla="*/ 32544 w 21600"/>
                  <a:gd name="T7" fmla="*/ 325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200" y="0"/>
                    </a:moveTo>
                    <a:cubicBezTo>
                      <a:pt x="8596" y="0"/>
                      <a:pt x="0" y="8596"/>
                      <a:pt x="0" y="19195"/>
                    </a:cubicBezTo>
                    <a:lnTo>
                      <a:pt x="0" y="19199"/>
                    </a:lnTo>
                    <a:cubicBezTo>
                      <a:pt x="0" y="20524"/>
                      <a:pt x="1068" y="21599"/>
                      <a:pt x="2400" y="21599"/>
                    </a:cubicBezTo>
                    <a:cubicBezTo>
                      <a:pt x="3721" y="21599"/>
                      <a:pt x="4800" y="20524"/>
                      <a:pt x="4800" y="19199"/>
                    </a:cubicBezTo>
                    <a:lnTo>
                      <a:pt x="4800" y="19195"/>
                    </a:lnTo>
                    <a:cubicBezTo>
                      <a:pt x="4800" y="11247"/>
                      <a:pt x="11240" y="4799"/>
                      <a:pt x="19200" y="4799"/>
                    </a:cubicBezTo>
                    <a:cubicBezTo>
                      <a:pt x="20521" y="4799"/>
                      <a:pt x="21600" y="3724"/>
                      <a:pt x="21600" y="2399"/>
                    </a:cubicBezTo>
                    <a:cubicBezTo>
                      <a:pt x="21600" y="1075"/>
                      <a:pt x="20521" y="0"/>
                      <a:pt x="192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12342" name="AutoShape 122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91319"/>
              </a:xfrm>
              <a:custGeom>
                <a:avLst/>
                <a:gdLst>
                  <a:gd name="T0" fmla="*/ 232569 w 21600"/>
                  <a:gd name="T1" fmla="*/ 195660 h 21600"/>
                  <a:gd name="T2" fmla="*/ 232569 w 21600"/>
                  <a:gd name="T3" fmla="*/ 195660 h 21600"/>
                  <a:gd name="T4" fmla="*/ 232569 w 21600"/>
                  <a:gd name="T5" fmla="*/ 195660 h 21600"/>
                  <a:gd name="T6" fmla="*/ 232569 w 21600"/>
                  <a:gd name="T7" fmla="*/ 19566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49" y="19199"/>
                    </a:moveTo>
                    <a:cubicBezTo>
                      <a:pt x="20249" y="19642"/>
                      <a:pt x="19948" y="19999"/>
                      <a:pt x="19575" y="19999"/>
                    </a:cubicBezTo>
                    <a:lnTo>
                      <a:pt x="2024" y="19999"/>
                    </a:lnTo>
                    <a:cubicBezTo>
                      <a:pt x="1651" y="19999"/>
                      <a:pt x="1349" y="19642"/>
                      <a:pt x="1349" y="19199"/>
                    </a:cubicBezTo>
                    <a:lnTo>
                      <a:pt x="1349" y="7200"/>
                    </a:lnTo>
                    <a:cubicBezTo>
                      <a:pt x="1349" y="6809"/>
                      <a:pt x="1588" y="6475"/>
                      <a:pt x="1914" y="6411"/>
                    </a:cubicBezTo>
                    <a:lnTo>
                      <a:pt x="5588" y="5684"/>
                    </a:lnTo>
                    <a:lnTo>
                      <a:pt x="6797" y="2103"/>
                    </a:lnTo>
                    <a:cubicBezTo>
                      <a:pt x="6900" y="1799"/>
                      <a:pt x="7148" y="1600"/>
                      <a:pt x="7424" y="1600"/>
                    </a:cubicBezTo>
                    <a:lnTo>
                      <a:pt x="14174" y="1600"/>
                    </a:lnTo>
                    <a:cubicBezTo>
                      <a:pt x="14450" y="1600"/>
                      <a:pt x="14698" y="1799"/>
                      <a:pt x="14801" y="2103"/>
                    </a:cubicBezTo>
                    <a:lnTo>
                      <a:pt x="16010" y="5684"/>
                    </a:lnTo>
                    <a:lnTo>
                      <a:pt x="19685" y="6411"/>
                    </a:lnTo>
                    <a:cubicBezTo>
                      <a:pt x="20011" y="6475"/>
                      <a:pt x="20249" y="6809"/>
                      <a:pt x="20249" y="7200"/>
                    </a:cubicBezTo>
                    <a:cubicBezTo>
                      <a:pt x="20249" y="7200"/>
                      <a:pt x="20249" y="19199"/>
                      <a:pt x="20249" y="19199"/>
                    </a:cubicBezTo>
                    <a:close/>
                    <a:moveTo>
                      <a:pt x="19907" y="4832"/>
                    </a:moveTo>
                    <a:lnTo>
                      <a:pt x="16981" y="4254"/>
                    </a:lnTo>
                    <a:lnTo>
                      <a:pt x="16054" y="1507"/>
                    </a:lnTo>
                    <a:cubicBezTo>
                      <a:pt x="15745" y="591"/>
                      <a:pt x="15006" y="0"/>
                      <a:pt x="14174" y="0"/>
                    </a:cubicBezTo>
                    <a:lnTo>
                      <a:pt x="7424" y="0"/>
                    </a:lnTo>
                    <a:cubicBezTo>
                      <a:pt x="6593" y="0"/>
                      <a:pt x="5854" y="591"/>
                      <a:pt x="5543" y="1509"/>
                    </a:cubicBezTo>
                    <a:lnTo>
                      <a:pt x="4618" y="4254"/>
                    </a:lnTo>
                    <a:lnTo>
                      <a:pt x="1692" y="4832"/>
                    </a:lnTo>
                    <a:cubicBezTo>
                      <a:pt x="711" y="5025"/>
                      <a:pt x="0" y="6020"/>
                      <a:pt x="0" y="7200"/>
                    </a:cubicBezTo>
                    <a:lnTo>
                      <a:pt x="0" y="19199"/>
                    </a:lnTo>
                    <a:cubicBezTo>
                      <a:pt x="0" y="20523"/>
                      <a:pt x="908" y="21600"/>
                      <a:pt x="2024" y="21600"/>
                    </a:cubicBezTo>
                    <a:lnTo>
                      <a:pt x="19575" y="21600"/>
                    </a:lnTo>
                    <a:cubicBezTo>
                      <a:pt x="20691" y="21600"/>
                      <a:pt x="21600" y="20523"/>
                      <a:pt x="21600" y="19199"/>
                    </a:cubicBezTo>
                    <a:lnTo>
                      <a:pt x="21600" y="7200"/>
                    </a:lnTo>
                    <a:cubicBezTo>
                      <a:pt x="21600" y="6020"/>
                      <a:pt x="20888" y="5025"/>
                      <a:pt x="19907" y="483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54" name="Straight Connector 10"/>
          <p:cNvSpPr>
            <a:spLocks noChangeShapeType="1"/>
          </p:cNvSpPr>
          <p:nvPr/>
        </p:nvSpPr>
        <p:spPr bwMode="auto">
          <a:xfrm>
            <a:off x="4675188" y="5137944"/>
            <a:ext cx="6665912" cy="3175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6" name="Rectangle 16"/>
          <p:cNvSpPr>
            <a:spLocks noChangeArrowheads="1"/>
          </p:cNvSpPr>
          <p:nvPr/>
        </p:nvSpPr>
        <p:spPr bwMode="auto">
          <a:xfrm>
            <a:off x="3110706" y="1964447"/>
            <a:ext cx="9794875" cy="25545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        1.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相应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界面设计与</a:t>
            </a:r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UI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    2.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音频音乐播放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功能</a:t>
            </a:r>
            <a:endParaRPr lang="en-US" altLang="zh-CN" sz="4000" dirty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      3.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日历与时钟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显示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功能</a:t>
            </a:r>
            <a:endParaRPr lang="en-US" altLang="zh-CN" sz="4000" dirty="0" smtClean="0">
              <a:solidFill>
                <a:srgbClr val="F2F2F2"/>
              </a:solidFill>
              <a:latin typeface="Calibri" panose="020F0502020204030204" pitchFamily="34" charset="0"/>
            </a:endParaRPr>
          </a:p>
          <a:p>
            <a:r>
              <a:rPr lang="en-US" altLang="zh-CN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4.</a:t>
            </a:r>
            <a:r>
              <a:rPr lang="zh-CN" altLang="en-US" sz="4000" dirty="0" smtClean="0">
                <a:solidFill>
                  <a:srgbClr val="F2F2F2"/>
                </a:solidFill>
                <a:latin typeface="Calibri" panose="020F0502020204030204" pitchFamily="34" charset="0"/>
              </a:rPr>
              <a:t>贪吃</a:t>
            </a:r>
            <a:r>
              <a:rPr lang="zh-CN" altLang="en-US" sz="4000" dirty="0">
                <a:solidFill>
                  <a:srgbClr val="F2F2F2"/>
                </a:solidFill>
                <a:latin typeface="Calibri" panose="020F0502020204030204" pitchFamily="34" charset="0"/>
              </a:rPr>
              <a:t>蛇，扫雷小游戏等。</a:t>
            </a:r>
          </a:p>
        </p:txBody>
      </p:sp>
    </p:spTree>
    <p:extLst>
      <p:ext uri="{BB962C8B-B14F-4D97-AF65-F5344CB8AC3E}">
        <p14:creationId xmlns:p14="http://schemas.microsoft.com/office/powerpoint/2010/main" val="775116881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fill="hold"/>
                                        <p:tgtEl>
                                          <p:spTgt spid="14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100"/>
                                        <p:tgtEl>
                                          <p:spTgt spid="14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" fill="hold"/>
                                        <p:tgtEl>
                                          <p:spTgt spid="14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100"/>
                                        <p:tgtEl>
                                          <p:spTgt spid="14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fill="hold"/>
                                        <p:tgtEl>
                                          <p:spTgt spid="14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100"/>
                                        <p:tgtEl>
                                          <p:spTgt spid="14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2" dur="100"/>
                                        <p:tgtEl>
                                          <p:spTgt spid="14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"/>
                            </p:stCondLst>
                            <p:childTnLst>
                              <p:par>
                                <p:cTn id="2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0"/>
                                        <p:tgtEl>
                                          <p:spTgt spid="14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" fill="hold"/>
                                        <p:tgtEl>
                                          <p:spTgt spid="14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2" dur="100"/>
                                        <p:tgtEl>
                                          <p:spTgt spid="14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6" dur="100"/>
                                        <p:tgtEl>
                                          <p:spTgt spid="143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4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" fill="hold"/>
                                        <p:tgtEl>
                                          <p:spTgt spid="143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2" dur="100"/>
                                        <p:tgtEl>
                                          <p:spTgt spid="143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6" dur="100"/>
                                        <p:tgtEl>
                                          <p:spTgt spid="14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" fill="hold"/>
                                        <p:tgtEl>
                                          <p:spTgt spid="14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52" dur="100"/>
                                        <p:tgtEl>
                                          <p:spTgt spid="14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7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6" dur="100"/>
                                        <p:tgtEl>
                                          <p:spTgt spid="143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5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" fill="hold"/>
                                        <p:tgtEl>
                                          <p:spTgt spid="143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62" dur="100"/>
                                        <p:tgtEl>
                                          <p:spTgt spid="14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6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6" dur="100"/>
                                        <p:tgtEl>
                                          <p:spTgt spid="14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" fill="hold"/>
                                        <p:tgtEl>
                                          <p:spTgt spid="14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2" dur="100"/>
                                        <p:tgtEl>
                                          <p:spTgt spid="14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100"/>
                                        <p:tgtEl>
                                          <p:spTgt spid="14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" fill="hold"/>
                                        <p:tgtEl>
                                          <p:spTgt spid="143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82" dur="100"/>
                                        <p:tgtEl>
                                          <p:spTgt spid="143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 nodeType="afterGroup">
                            <p:stCondLst>
                              <p:cond delay="1300"/>
                            </p:stCondLst>
                            <p:childTnLst>
                              <p:par>
                                <p:cTn id="8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"/>
                                        <p:tgtEl>
                                          <p:spTgt spid="14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4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" fill="hold"/>
                                        <p:tgtEl>
                                          <p:spTgt spid="143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2" dur="100"/>
                                        <p:tgtEl>
                                          <p:spTgt spid="14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9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"/>
                                        <p:tgtEl>
                                          <p:spTgt spid="14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" fill="hold"/>
                                        <p:tgtEl>
                                          <p:spTgt spid="143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2" dur="100"/>
                                        <p:tgtEl>
                                          <p:spTgt spid="143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6" dur="1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51" grpId="0" animBg="1"/>
      <p:bldP spid="14357" grpId="0" animBg="1"/>
      <p:bldP spid="14358" grpId="0" animBg="1"/>
      <p:bldP spid="14359" grpId="0" animBg="1"/>
      <p:bldP spid="14361" grpId="0" animBg="1"/>
      <p:bldP spid="14362" grpId="0" bldLvl="0" animBg="1" autoUpdateAnimBg="0"/>
      <p:bldP spid="14363" grpId="0" bldLvl="0" animBg="1" autoUpdateAnimBg="0"/>
      <p:bldP spid="14364" grpId="0" bldLvl="0" animBg="1" autoUpdateAnimBg="0"/>
      <p:bldP spid="14365" grpId="0" bldLvl="0" animBg="1" autoUpdateAnimBg="0"/>
      <p:bldP spid="14366" grpId="0" animBg="1"/>
      <p:bldP spid="14367" grpId="0" animBg="1"/>
      <p:bldP spid="14368" grpId="0" animBg="1"/>
      <p:bldP spid="54" grpId="0" animBg="1"/>
      <p:bldP spid="5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107"/>
          <p:cNvSpPr>
            <a:spLocks noChangeArrowheads="1"/>
          </p:cNvSpPr>
          <p:nvPr/>
        </p:nvSpPr>
        <p:spPr bwMode="auto">
          <a:xfrm>
            <a:off x="9339263" y="1371600"/>
            <a:ext cx="2852737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6627" name="Rectangle 50"/>
          <p:cNvSpPr>
            <a:spLocks noChangeArrowheads="1"/>
          </p:cNvSpPr>
          <p:nvPr/>
        </p:nvSpPr>
        <p:spPr bwMode="auto">
          <a:xfrm>
            <a:off x="0" y="4114800"/>
            <a:ext cx="2852738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4580" name="Rectangle 7"/>
          <p:cNvSpPr>
            <a:spLocks noChangeArrowheads="1"/>
          </p:cNvSpPr>
          <p:nvPr/>
        </p:nvSpPr>
        <p:spPr bwMode="auto">
          <a:xfrm>
            <a:off x="0" y="41148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6630" name="TextBox 74"/>
          <p:cNvSpPr>
            <a:spLocks noChangeArrowheads="1"/>
          </p:cNvSpPr>
          <p:nvPr/>
        </p:nvSpPr>
        <p:spPr bwMode="auto">
          <a:xfrm>
            <a:off x="2954338" y="3157538"/>
            <a:ext cx="648652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4400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UI</a:t>
            </a:r>
            <a:r>
              <a:rPr lang="zh-CN" altLang="en-US" sz="4400" dirty="0" smtClean="0">
                <a:solidFill>
                  <a:prstClr val="white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界面敬请期待</a:t>
            </a:r>
            <a:endParaRPr lang="zh-CN" altLang="en-US" sz="2400" dirty="0">
              <a:solidFill>
                <a:prstClr val="black"/>
              </a:solidFill>
            </a:endParaRPr>
          </a:p>
        </p:txBody>
      </p:sp>
      <p:sp>
        <p:nvSpPr>
          <p:cNvPr id="26631" name="Straight Connector 76"/>
          <p:cNvSpPr>
            <a:spLocks noChangeShapeType="1"/>
          </p:cNvSpPr>
          <p:nvPr/>
        </p:nvSpPr>
        <p:spPr bwMode="auto">
          <a:xfrm>
            <a:off x="2852738" y="4800600"/>
            <a:ext cx="3243262" cy="0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26632" name="Straight Arrow Connector 78"/>
          <p:cNvCxnSpPr>
            <a:cxnSpLocks noChangeShapeType="1"/>
          </p:cNvCxnSpPr>
          <p:nvPr/>
        </p:nvCxnSpPr>
        <p:spPr bwMode="auto">
          <a:xfrm>
            <a:off x="6096000" y="20574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6633" name="Straight Connector 84"/>
          <p:cNvSpPr>
            <a:spLocks noChangeShapeType="1"/>
          </p:cNvSpPr>
          <p:nvPr/>
        </p:nvSpPr>
        <p:spPr bwMode="auto">
          <a:xfrm>
            <a:off x="6096000" y="2055813"/>
            <a:ext cx="3243263" cy="1587"/>
          </a:xfrm>
          <a:prstGeom prst="line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cxnSp>
        <p:nvCxnSpPr>
          <p:cNvPr id="26634" name="Straight Arrow Connector 89"/>
          <p:cNvCxnSpPr>
            <a:cxnSpLocks noChangeShapeType="1"/>
          </p:cNvCxnSpPr>
          <p:nvPr/>
        </p:nvCxnSpPr>
        <p:spPr bwMode="auto">
          <a:xfrm flipV="1">
            <a:off x="6096000" y="4114800"/>
            <a:ext cx="0" cy="685800"/>
          </a:xfrm>
          <a:prstGeom prst="straightConnector1">
            <a:avLst/>
          </a:prstGeom>
          <a:noFill/>
          <a:ln w="19050">
            <a:solidFill>
              <a:srgbClr val="FFFFFF">
                <a:alpha val="50195"/>
              </a:srgbClr>
            </a:solidFill>
            <a:bevel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7" name="Rectangle 105"/>
          <p:cNvSpPr>
            <a:spLocks noChangeArrowheads="1"/>
          </p:cNvSpPr>
          <p:nvPr/>
        </p:nvSpPr>
        <p:spPr bwMode="auto">
          <a:xfrm>
            <a:off x="11830050" y="1371600"/>
            <a:ext cx="361950" cy="1371600"/>
          </a:xfrm>
          <a:prstGeom prst="rect">
            <a:avLst/>
          </a:prstGeom>
          <a:solidFill>
            <a:srgbClr val="FFFFFF">
              <a:alpha val="20000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6636" name="Straight Connector 29"/>
          <p:cNvSpPr>
            <a:spLocks noChangeShapeType="1"/>
          </p:cNvSpPr>
          <p:nvPr/>
        </p:nvSpPr>
        <p:spPr bwMode="auto">
          <a:xfrm>
            <a:off x="3819525" y="27432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6637" name="Straight Connector 30"/>
          <p:cNvSpPr>
            <a:spLocks noChangeShapeType="1"/>
          </p:cNvSpPr>
          <p:nvPr/>
        </p:nvSpPr>
        <p:spPr bwMode="auto">
          <a:xfrm>
            <a:off x="6513513" y="4114800"/>
            <a:ext cx="1882775" cy="0"/>
          </a:xfrm>
          <a:prstGeom prst="line">
            <a:avLst/>
          </a:prstGeom>
          <a:noFill/>
          <a:ln w="38100">
            <a:solidFill>
              <a:srgbClr val="FFFFFF">
                <a:alpha val="50195"/>
              </a:srgbClr>
            </a:solidFill>
            <a:prstDash val="sysDot"/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885140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6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66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6" dur="10"/>
                                        <p:tgtEl>
                                          <p:spTgt spid="266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9" dur="10"/>
                                        <p:tgtEl>
                                          <p:spTgt spid="266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 nodeType="afterGroup">
                            <p:stCondLst>
                              <p:cond delay="51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3" dur="10"/>
                                        <p:tgtEl>
                                          <p:spTgt spid="26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0"/>
                                        <p:tgtEl>
                                          <p:spTgt spid="266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2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0" dur="500"/>
                                        <p:tgtEl>
                                          <p:spTgt spid="266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6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6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6" grpId="0" bldLvl="0" animBg="1" autoUpdateAnimBg="0"/>
      <p:bldP spid="26627" grpId="0" bldLvl="0" animBg="1" autoUpdateAnimBg="0"/>
      <p:bldP spid="26630" grpId="0" bldLvl="0" autoUpdateAnimBg="0"/>
      <p:bldP spid="26631" grpId="0" animBg="1"/>
      <p:bldP spid="26632" grpId="0" animBg="1"/>
      <p:bldP spid="26633" grpId="0" animBg="1"/>
      <p:bldP spid="26634" grpId="0" animBg="1"/>
      <p:bldP spid="26636" grpId="0" animBg="1"/>
      <p:bldP spid="26637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2" b="33174"/>
          <a:stretch/>
        </p:blipFill>
        <p:spPr>
          <a:xfrm>
            <a:off x="0" y="2192079"/>
            <a:ext cx="4952395" cy="46468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277643" y="2818188"/>
            <a:ext cx="517404" cy="36676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4576121"/>
            <a:ext cx="803426" cy="56951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6288482"/>
            <a:ext cx="803426" cy="56951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107404" y="3730171"/>
            <a:ext cx="1583358" cy="112238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933464" y="2133697"/>
            <a:ext cx="1931238" cy="13689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71366" y="3742532"/>
            <a:ext cx="634060" cy="44946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62475" y="5584597"/>
            <a:ext cx="1051842" cy="74561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041033" y="4852553"/>
            <a:ext cx="687236" cy="48715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728269" y="6330209"/>
            <a:ext cx="687236" cy="487156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5393472" y="3821209"/>
            <a:ext cx="4731434" cy="605648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5365336" y="2926462"/>
            <a:ext cx="4759570" cy="8947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ED6206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pPr algn="ctr"/>
            <a:r>
              <a:rPr lang="en-US" altLang="zh-CN" sz="7700" dirty="0" smtClean="0"/>
              <a:t>Chapter c</a:t>
            </a:r>
            <a:endParaRPr lang="zh-CN" altLang="en-US" sz="7700" dirty="0"/>
          </a:p>
        </p:txBody>
      </p:sp>
      <p:sp>
        <p:nvSpPr>
          <p:cNvPr id="23" name="副标题 2"/>
          <p:cNvSpPr txBox="1">
            <a:spLocks/>
          </p:cNvSpPr>
          <p:nvPr/>
        </p:nvSpPr>
        <p:spPr>
          <a:xfrm>
            <a:off x="5393472" y="3821210"/>
            <a:ext cx="4731434" cy="1324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spc="1000" dirty="0" smtClean="0"/>
              <a:t>方案</a:t>
            </a:r>
            <a:endParaRPr lang="zh-CN" altLang="en-US" sz="3600" spc="1000" dirty="0"/>
          </a:p>
        </p:txBody>
      </p:sp>
      <p:grpSp>
        <p:nvGrpSpPr>
          <p:cNvPr id="18" name="组合 4178"/>
          <p:cNvGrpSpPr>
            <a:grpSpLocks/>
          </p:cNvGrpSpPr>
          <p:nvPr/>
        </p:nvGrpSpPr>
        <p:grpSpPr bwMode="auto">
          <a:xfrm>
            <a:off x="3938058" y="782734"/>
            <a:ext cx="1614488" cy="2701925"/>
            <a:chOff x="0" y="0"/>
            <a:chExt cx="1511301" cy="2528888"/>
          </a:xfrm>
        </p:grpSpPr>
        <p:sp>
          <p:nvSpPr>
            <p:cNvPr id="19" name="Freeform 16"/>
            <p:cNvSpPr>
              <a:spLocks noChangeArrowheads="1"/>
            </p:cNvSpPr>
            <p:nvPr/>
          </p:nvSpPr>
          <p:spPr bwMode="auto">
            <a:xfrm>
              <a:off x="0" y="1598612"/>
              <a:ext cx="212725" cy="222250"/>
            </a:xfrm>
            <a:custGeom>
              <a:avLst/>
              <a:gdLst>
                <a:gd name="T0" fmla="*/ 0 w 134"/>
                <a:gd name="T1" fmla="*/ 0 h 140"/>
                <a:gd name="T2" fmla="*/ 9525 w 134"/>
                <a:gd name="T3" fmla="*/ 222250 h 140"/>
                <a:gd name="T4" fmla="*/ 212725 w 134"/>
                <a:gd name="T5" fmla="*/ 28575 h 140"/>
                <a:gd name="T6" fmla="*/ 0 w 134"/>
                <a:gd name="T7" fmla="*/ 0 h 14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140"/>
                <a:gd name="T14" fmla="*/ 134 w 134"/>
                <a:gd name="T15" fmla="*/ 140 h 14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140">
                  <a:moveTo>
                    <a:pt x="0" y="0"/>
                  </a:moveTo>
                  <a:lnTo>
                    <a:pt x="6" y="140"/>
                  </a:lnTo>
                  <a:lnTo>
                    <a:pt x="134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0" name="Freeform 19"/>
            <p:cNvSpPr>
              <a:spLocks noChangeArrowheads="1"/>
            </p:cNvSpPr>
            <p:nvPr/>
          </p:nvSpPr>
          <p:spPr bwMode="auto">
            <a:xfrm>
              <a:off x="9525" y="1792287"/>
              <a:ext cx="290513" cy="174625"/>
            </a:xfrm>
            <a:custGeom>
              <a:avLst/>
              <a:gdLst>
                <a:gd name="T0" fmla="*/ 0 w 183"/>
                <a:gd name="T1" fmla="*/ 28575 h 110"/>
                <a:gd name="T2" fmla="*/ 28575 w 183"/>
                <a:gd name="T3" fmla="*/ 174625 h 110"/>
                <a:gd name="T4" fmla="*/ 290513 w 183"/>
                <a:gd name="T5" fmla="*/ 0 h 110"/>
                <a:gd name="T6" fmla="*/ 0 w 183"/>
                <a:gd name="T7" fmla="*/ 28575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110"/>
                <a:gd name="T14" fmla="*/ 183 w 183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110">
                  <a:moveTo>
                    <a:pt x="0" y="18"/>
                  </a:moveTo>
                  <a:lnTo>
                    <a:pt x="18" y="110"/>
                  </a:lnTo>
                  <a:lnTo>
                    <a:pt x="183" y="0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4" name="Freeform 20"/>
            <p:cNvSpPr>
              <a:spLocks noChangeArrowheads="1"/>
            </p:cNvSpPr>
            <p:nvPr/>
          </p:nvSpPr>
          <p:spPr bwMode="auto">
            <a:xfrm>
              <a:off x="9525" y="1627187"/>
              <a:ext cx="290513" cy="193675"/>
            </a:xfrm>
            <a:custGeom>
              <a:avLst/>
              <a:gdLst>
                <a:gd name="T0" fmla="*/ 203200 w 183"/>
                <a:gd name="T1" fmla="*/ 0 h 122"/>
                <a:gd name="T2" fmla="*/ 0 w 183"/>
                <a:gd name="T3" fmla="*/ 193675 h 122"/>
                <a:gd name="T4" fmla="*/ 290513 w 183"/>
                <a:gd name="T5" fmla="*/ 165100 h 122"/>
                <a:gd name="T6" fmla="*/ 203200 w 183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122"/>
                <a:gd name="T14" fmla="*/ 183 w 183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122">
                  <a:moveTo>
                    <a:pt x="128" y="0"/>
                  </a:moveTo>
                  <a:lnTo>
                    <a:pt x="0" y="122"/>
                  </a:lnTo>
                  <a:lnTo>
                    <a:pt x="183" y="104"/>
                  </a:lnTo>
                  <a:lnTo>
                    <a:pt x="12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5" name="Freeform 21"/>
            <p:cNvSpPr>
              <a:spLocks noChangeArrowheads="1"/>
            </p:cNvSpPr>
            <p:nvPr/>
          </p:nvSpPr>
          <p:spPr bwMode="auto">
            <a:xfrm>
              <a:off x="38100" y="1966912"/>
              <a:ext cx="280988" cy="174625"/>
            </a:xfrm>
            <a:custGeom>
              <a:avLst/>
              <a:gdLst>
                <a:gd name="T0" fmla="*/ 0 w 177"/>
                <a:gd name="T1" fmla="*/ 0 h 110"/>
                <a:gd name="T2" fmla="*/ 39688 w 177"/>
                <a:gd name="T3" fmla="*/ 174625 h 110"/>
                <a:gd name="T4" fmla="*/ 280988 w 177"/>
                <a:gd name="T5" fmla="*/ 9525 h 110"/>
                <a:gd name="T6" fmla="*/ 0 w 177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0"/>
                <a:gd name="T14" fmla="*/ 177 w 177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0">
                  <a:moveTo>
                    <a:pt x="0" y="0"/>
                  </a:moveTo>
                  <a:lnTo>
                    <a:pt x="25" y="110"/>
                  </a:lnTo>
                  <a:lnTo>
                    <a:pt x="177" y="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6" name="Freeform 22"/>
            <p:cNvSpPr>
              <a:spLocks noChangeArrowheads="1"/>
            </p:cNvSpPr>
            <p:nvPr/>
          </p:nvSpPr>
          <p:spPr bwMode="auto">
            <a:xfrm>
              <a:off x="38100" y="1792287"/>
              <a:ext cx="280988" cy="184150"/>
            </a:xfrm>
            <a:custGeom>
              <a:avLst/>
              <a:gdLst>
                <a:gd name="T0" fmla="*/ 261938 w 177"/>
                <a:gd name="T1" fmla="*/ 0 h 116"/>
                <a:gd name="T2" fmla="*/ 0 w 177"/>
                <a:gd name="T3" fmla="*/ 174625 h 116"/>
                <a:gd name="T4" fmla="*/ 280988 w 177"/>
                <a:gd name="T5" fmla="*/ 184150 h 116"/>
                <a:gd name="T6" fmla="*/ 261938 w 177"/>
                <a:gd name="T7" fmla="*/ 0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6"/>
                <a:gd name="T14" fmla="*/ 177 w 177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6">
                  <a:moveTo>
                    <a:pt x="165" y="0"/>
                  </a:moveTo>
                  <a:lnTo>
                    <a:pt x="0" y="110"/>
                  </a:lnTo>
                  <a:lnTo>
                    <a:pt x="177" y="116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7" name="Freeform 23"/>
            <p:cNvSpPr>
              <a:spLocks noChangeArrowheads="1"/>
            </p:cNvSpPr>
            <p:nvPr/>
          </p:nvSpPr>
          <p:spPr bwMode="auto">
            <a:xfrm>
              <a:off x="77788" y="1976437"/>
              <a:ext cx="241300" cy="290513"/>
            </a:xfrm>
            <a:custGeom>
              <a:avLst/>
              <a:gdLst>
                <a:gd name="T0" fmla="*/ 0 w 152"/>
                <a:gd name="T1" fmla="*/ 165100 h 183"/>
                <a:gd name="T2" fmla="*/ 77788 w 152"/>
                <a:gd name="T3" fmla="*/ 290513 h 183"/>
                <a:gd name="T4" fmla="*/ 241300 w 152"/>
                <a:gd name="T5" fmla="*/ 0 h 183"/>
                <a:gd name="T6" fmla="*/ 0 w 152"/>
                <a:gd name="T7" fmla="*/ 165100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2"/>
                <a:gd name="T13" fmla="*/ 0 h 183"/>
                <a:gd name="T14" fmla="*/ 152 w 152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2" h="183">
                  <a:moveTo>
                    <a:pt x="0" y="104"/>
                  </a:moveTo>
                  <a:lnTo>
                    <a:pt x="49" y="183"/>
                  </a:lnTo>
                  <a:lnTo>
                    <a:pt x="152" y="0"/>
                  </a:lnTo>
                  <a:lnTo>
                    <a:pt x="0" y="104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8" name="Freeform 25"/>
            <p:cNvSpPr>
              <a:spLocks noChangeArrowheads="1"/>
            </p:cNvSpPr>
            <p:nvPr/>
          </p:nvSpPr>
          <p:spPr bwMode="auto">
            <a:xfrm>
              <a:off x="212725" y="1617662"/>
              <a:ext cx="223838" cy="174625"/>
            </a:xfrm>
            <a:custGeom>
              <a:avLst/>
              <a:gdLst>
                <a:gd name="T0" fmla="*/ 0 w 141"/>
                <a:gd name="T1" fmla="*/ 9525 h 110"/>
                <a:gd name="T2" fmla="*/ 87313 w 141"/>
                <a:gd name="T3" fmla="*/ 174625 h 110"/>
                <a:gd name="T4" fmla="*/ 223838 w 141"/>
                <a:gd name="T5" fmla="*/ 0 h 110"/>
                <a:gd name="T6" fmla="*/ 0 w 141"/>
                <a:gd name="T7" fmla="*/ 9525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1"/>
                <a:gd name="T13" fmla="*/ 0 h 110"/>
                <a:gd name="T14" fmla="*/ 141 w 141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1" h="110">
                  <a:moveTo>
                    <a:pt x="0" y="6"/>
                  </a:moveTo>
                  <a:lnTo>
                    <a:pt x="55" y="110"/>
                  </a:lnTo>
                  <a:lnTo>
                    <a:pt x="141" y="0"/>
                  </a:lnTo>
                  <a:lnTo>
                    <a:pt x="0" y="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9" name="Freeform 32"/>
            <p:cNvSpPr>
              <a:spLocks noChangeArrowheads="1"/>
            </p:cNvSpPr>
            <p:nvPr/>
          </p:nvSpPr>
          <p:spPr bwMode="auto">
            <a:xfrm>
              <a:off x="446088" y="1270000"/>
              <a:ext cx="28575" cy="144463"/>
            </a:xfrm>
            <a:custGeom>
              <a:avLst/>
              <a:gdLst>
                <a:gd name="T0" fmla="*/ 0 w 18"/>
                <a:gd name="T1" fmla="*/ 0 h 91"/>
                <a:gd name="T2" fmla="*/ 0 w 18"/>
                <a:gd name="T3" fmla="*/ 125413 h 91"/>
                <a:gd name="T4" fmla="*/ 28575 w 18"/>
                <a:gd name="T5" fmla="*/ 144463 h 91"/>
                <a:gd name="T6" fmla="*/ 0 w 18"/>
                <a:gd name="T7" fmla="*/ 0 h 9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"/>
                <a:gd name="T13" fmla="*/ 0 h 91"/>
                <a:gd name="T14" fmla="*/ 18 w 18"/>
                <a:gd name="T15" fmla="*/ 91 h 9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" h="91">
                  <a:moveTo>
                    <a:pt x="0" y="0"/>
                  </a:moveTo>
                  <a:lnTo>
                    <a:pt x="0" y="79"/>
                  </a:lnTo>
                  <a:lnTo>
                    <a:pt x="18" y="9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0" name="Freeform 34"/>
            <p:cNvSpPr>
              <a:spLocks noChangeArrowheads="1"/>
            </p:cNvSpPr>
            <p:nvPr/>
          </p:nvSpPr>
          <p:spPr bwMode="auto">
            <a:xfrm>
              <a:off x="77788" y="127000"/>
              <a:ext cx="406400" cy="203200"/>
            </a:xfrm>
            <a:custGeom>
              <a:avLst/>
              <a:gdLst>
                <a:gd name="T0" fmla="*/ 184150 w 256"/>
                <a:gd name="T1" fmla="*/ 0 h 128"/>
                <a:gd name="T2" fmla="*/ 0 w 256"/>
                <a:gd name="T3" fmla="*/ 203200 h 128"/>
                <a:gd name="T4" fmla="*/ 406400 w 256"/>
                <a:gd name="T5" fmla="*/ 144463 h 128"/>
                <a:gd name="T6" fmla="*/ 184150 w 256"/>
                <a:gd name="T7" fmla="*/ 0 h 12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6"/>
                <a:gd name="T13" fmla="*/ 0 h 128"/>
                <a:gd name="T14" fmla="*/ 256 w 256"/>
                <a:gd name="T15" fmla="*/ 128 h 12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6" h="128">
                  <a:moveTo>
                    <a:pt x="116" y="0"/>
                  </a:moveTo>
                  <a:lnTo>
                    <a:pt x="0" y="128"/>
                  </a:lnTo>
                  <a:lnTo>
                    <a:pt x="256" y="91"/>
                  </a:lnTo>
                  <a:lnTo>
                    <a:pt x="11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1" name="Freeform 35"/>
            <p:cNvSpPr>
              <a:spLocks noChangeArrowheads="1"/>
            </p:cNvSpPr>
            <p:nvPr/>
          </p:nvSpPr>
          <p:spPr bwMode="auto">
            <a:xfrm>
              <a:off x="261938" y="2208212"/>
              <a:ext cx="241300" cy="280988"/>
            </a:xfrm>
            <a:custGeom>
              <a:avLst/>
              <a:gdLst>
                <a:gd name="T0" fmla="*/ 0 w 152"/>
                <a:gd name="T1" fmla="*/ 155575 h 177"/>
                <a:gd name="T2" fmla="*/ 153988 w 152"/>
                <a:gd name="T3" fmla="*/ 280988 h 177"/>
                <a:gd name="T4" fmla="*/ 241300 w 152"/>
                <a:gd name="T5" fmla="*/ 0 h 177"/>
                <a:gd name="T6" fmla="*/ 0 w 152"/>
                <a:gd name="T7" fmla="*/ 155575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2"/>
                <a:gd name="T13" fmla="*/ 0 h 177"/>
                <a:gd name="T14" fmla="*/ 152 w 152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2" h="177">
                  <a:moveTo>
                    <a:pt x="0" y="98"/>
                  </a:moveTo>
                  <a:lnTo>
                    <a:pt x="97" y="177"/>
                  </a:lnTo>
                  <a:lnTo>
                    <a:pt x="152" y="0"/>
                  </a:lnTo>
                  <a:lnTo>
                    <a:pt x="0" y="98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2" name="Freeform 36"/>
            <p:cNvSpPr>
              <a:spLocks noChangeArrowheads="1"/>
            </p:cNvSpPr>
            <p:nvPr/>
          </p:nvSpPr>
          <p:spPr bwMode="auto">
            <a:xfrm>
              <a:off x="155575" y="2208212"/>
              <a:ext cx="347663" cy="155575"/>
            </a:xfrm>
            <a:custGeom>
              <a:avLst/>
              <a:gdLst>
                <a:gd name="T0" fmla="*/ 0 w 219"/>
                <a:gd name="T1" fmla="*/ 58738 h 98"/>
                <a:gd name="T2" fmla="*/ 106363 w 219"/>
                <a:gd name="T3" fmla="*/ 155575 h 98"/>
                <a:gd name="T4" fmla="*/ 347663 w 219"/>
                <a:gd name="T5" fmla="*/ 0 h 98"/>
                <a:gd name="T6" fmla="*/ 0 w 219"/>
                <a:gd name="T7" fmla="*/ 58738 h 9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9"/>
                <a:gd name="T13" fmla="*/ 0 h 98"/>
                <a:gd name="T14" fmla="*/ 219 w 219"/>
                <a:gd name="T15" fmla="*/ 98 h 9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9" h="98">
                  <a:moveTo>
                    <a:pt x="0" y="37"/>
                  </a:moveTo>
                  <a:lnTo>
                    <a:pt x="67" y="98"/>
                  </a:lnTo>
                  <a:lnTo>
                    <a:pt x="219" y="0"/>
                  </a:lnTo>
                  <a:lnTo>
                    <a:pt x="0" y="3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3" name="Freeform 37"/>
            <p:cNvSpPr>
              <a:spLocks noChangeArrowheads="1"/>
            </p:cNvSpPr>
            <p:nvPr/>
          </p:nvSpPr>
          <p:spPr bwMode="auto">
            <a:xfrm>
              <a:off x="155575" y="1976437"/>
              <a:ext cx="347663" cy="290513"/>
            </a:xfrm>
            <a:custGeom>
              <a:avLst/>
              <a:gdLst>
                <a:gd name="T0" fmla="*/ 163513 w 219"/>
                <a:gd name="T1" fmla="*/ 0 h 183"/>
                <a:gd name="T2" fmla="*/ 0 w 219"/>
                <a:gd name="T3" fmla="*/ 290513 h 183"/>
                <a:gd name="T4" fmla="*/ 347663 w 219"/>
                <a:gd name="T5" fmla="*/ 231775 h 183"/>
                <a:gd name="T6" fmla="*/ 163513 w 219"/>
                <a:gd name="T7" fmla="*/ 0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9"/>
                <a:gd name="T13" fmla="*/ 0 h 183"/>
                <a:gd name="T14" fmla="*/ 219 w 219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9" h="183">
                  <a:moveTo>
                    <a:pt x="103" y="0"/>
                  </a:moveTo>
                  <a:lnTo>
                    <a:pt x="0" y="183"/>
                  </a:lnTo>
                  <a:lnTo>
                    <a:pt x="219" y="146"/>
                  </a:lnTo>
                  <a:lnTo>
                    <a:pt x="10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4" name="Freeform 39"/>
            <p:cNvSpPr>
              <a:spLocks noChangeArrowheads="1"/>
            </p:cNvSpPr>
            <p:nvPr/>
          </p:nvSpPr>
          <p:spPr bwMode="auto">
            <a:xfrm>
              <a:off x="300038" y="1617662"/>
              <a:ext cx="280988" cy="193675"/>
            </a:xfrm>
            <a:custGeom>
              <a:avLst/>
              <a:gdLst>
                <a:gd name="T0" fmla="*/ 136525 w 177"/>
                <a:gd name="T1" fmla="*/ 0 h 122"/>
                <a:gd name="T2" fmla="*/ 0 w 177"/>
                <a:gd name="T3" fmla="*/ 174625 h 122"/>
                <a:gd name="T4" fmla="*/ 280988 w 177"/>
                <a:gd name="T5" fmla="*/ 193675 h 122"/>
                <a:gd name="T6" fmla="*/ 136525 w 177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22"/>
                <a:gd name="T14" fmla="*/ 177 w 177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22">
                  <a:moveTo>
                    <a:pt x="86" y="0"/>
                  </a:moveTo>
                  <a:lnTo>
                    <a:pt x="0" y="110"/>
                  </a:lnTo>
                  <a:lnTo>
                    <a:pt x="177" y="122"/>
                  </a:lnTo>
                  <a:lnTo>
                    <a:pt x="8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5" name="Freeform 40"/>
            <p:cNvSpPr>
              <a:spLocks noChangeArrowheads="1"/>
            </p:cNvSpPr>
            <p:nvPr/>
          </p:nvSpPr>
          <p:spPr bwMode="auto">
            <a:xfrm>
              <a:off x="436563" y="1617662"/>
              <a:ext cx="144463" cy="193675"/>
            </a:xfrm>
            <a:custGeom>
              <a:avLst/>
              <a:gdLst>
                <a:gd name="T0" fmla="*/ 134938 w 91"/>
                <a:gd name="T1" fmla="*/ 0 h 122"/>
                <a:gd name="T2" fmla="*/ 0 w 91"/>
                <a:gd name="T3" fmla="*/ 0 h 122"/>
                <a:gd name="T4" fmla="*/ 144463 w 91"/>
                <a:gd name="T5" fmla="*/ 193675 h 122"/>
                <a:gd name="T6" fmla="*/ 134938 w 91"/>
                <a:gd name="T7" fmla="*/ 0 h 12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1"/>
                <a:gd name="T13" fmla="*/ 0 h 122"/>
                <a:gd name="T14" fmla="*/ 91 w 91"/>
                <a:gd name="T15" fmla="*/ 122 h 12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1" h="122">
                  <a:moveTo>
                    <a:pt x="85" y="0"/>
                  </a:moveTo>
                  <a:lnTo>
                    <a:pt x="0" y="0"/>
                  </a:lnTo>
                  <a:lnTo>
                    <a:pt x="91" y="122"/>
                  </a:lnTo>
                  <a:lnTo>
                    <a:pt x="8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6" name="Freeform 41"/>
            <p:cNvSpPr>
              <a:spLocks noChangeArrowheads="1"/>
            </p:cNvSpPr>
            <p:nvPr/>
          </p:nvSpPr>
          <p:spPr bwMode="auto">
            <a:xfrm>
              <a:off x="300038" y="1792287"/>
              <a:ext cx="280988" cy="184150"/>
            </a:xfrm>
            <a:custGeom>
              <a:avLst/>
              <a:gdLst>
                <a:gd name="T0" fmla="*/ 0 w 177"/>
                <a:gd name="T1" fmla="*/ 0 h 116"/>
                <a:gd name="T2" fmla="*/ 19050 w 177"/>
                <a:gd name="T3" fmla="*/ 184150 h 116"/>
                <a:gd name="T4" fmla="*/ 280988 w 177"/>
                <a:gd name="T5" fmla="*/ 19050 h 116"/>
                <a:gd name="T6" fmla="*/ 0 w 177"/>
                <a:gd name="T7" fmla="*/ 0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6"/>
                <a:gd name="T14" fmla="*/ 177 w 177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6">
                  <a:moveTo>
                    <a:pt x="0" y="0"/>
                  </a:moveTo>
                  <a:lnTo>
                    <a:pt x="12" y="116"/>
                  </a:lnTo>
                  <a:lnTo>
                    <a:pt x="177" y="1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7" name="Freeform 42"/>
            <p:cNvSpPr>
              <a:spLocks noChangeArrowheads="1"/>
            </p:cNvSpPr>
            <p:nvPr/>
          </p:nvSpPr>
          <p:spPr bwMode="auto">
            <a:xfrm>
              <a:off x="19050" y="571500"/>
              <a:ext cx="561975" cy="146050"/>
            </a:xfrm>
            <a:custGeom>
              <a:avLst/>
              <a:gdLst>
                <a:gd name="T0" fmla="*/ 0 w 354"/>
                <a:gd name="T1" fmla="*/ 0 h 92"/>
                <a:gd name="T2" fmla="*/ 0 w 354"/>
                <a:gd name="T3" fmla="*/ 146050 h 92"/>
                <a:gd name="T4" fmla="*/ 561975 w 354"/>
                <a:gd name="T5" fmla="*/ 146050 h 92"/>
                <a:gd name="T6" fmla="*/ 0 w 354"/>
                <a:gd name="T7" fmla="*/ 0 h 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54"/>
                <a:gd name="T13" fmla="*/ 0 h 92"/>
                <a:gd name="T14" fmla="*/ 354 w 354"/>
                <a:gd name="T15" fmla="*/ 92 h 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54" h="92">
                  <a:moveTo>
                    <a:pt x="0" y="0"/>
                  </a:moveTo>
                  <a:lnTo>
                    <a:pt x="0" y="92"/>
                  </a:lnTo>
                  <a:lnTo>
                    <a:pt x="354" y="92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8" name="Freeform 46"/>
            <p:cNvSpPr>
              <a:spLocks noChangeArrowheads="1"/>
            </p:cNvSpPr>
            <p:nvPr/>
          </p:nvSpPr>
          <p:spPr bwMode="auto">
            <a:xfrm>
              <a:off x="446088" y="1270000"/>
              <a:ext cx="153988" cy="144463"/>
            </a:xfrm>
            <a:custGeom>
              <a:avLst/>
              <a:gdLst>
                <a:gd name="T0" fmla="*/ 0 w 97"/>
                <a:gd name="T1" fmla="*/ 0 h 91"/>
                <a:gd name="T2" fmla="*/ 28575 w 97"/>
                <a:gd name="T3" fmla="*/ 144463 h 91"/>
                <a:gd name="T4" fmla="*/ 153988 w 97"/>
                <a:gd name="T5" fmla="*/ 134938 h 91"/>
                <a:gd name="T6" fmla="*/ 0 w 97"/>
                <a:gd name="T7" fmla="*/ 0 h 9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7"/>
                <a:gd name="T13" fmla="*/ 0 h 91"/>
                <a:gd name="T14" fmla="*/ 97 w 97"/>
                <a:gd name="T15" fmla="*/ 91 h 9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7" h="91">
                  <a:moveTo>
                    <a:pt x="0" y="0"/>
                  </a:moveTo>
                  <a:lnTo>
                    <a:pt x="18" y="91"/>
                  </a:lnTo>
                  <a:lnTo>
                    <a:pt x="97" y="8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9" name="Freeform 47"/>
            <p:cNvSpPr>
              <a:spLocks noChangeArrowheads="1"/>
            </p:cNvSpPr>
            <p:nvPr/>
          </p:nvSpPr>
          <p:spPr bwMode="auto">
            <a:xfrm>
              <a:off x="19050" y="571500"/>
              <a:ext cx="581025" cy="146050"/>
            </a:xfrm>
            <a:custGeom>
              <a:avLst/>
              <a:gdLst>
                <a:gd name="T0" fmla="*/ 0 w 366"/>
                <a:gd name="T1" fmla="*/ 0 h 92"/>
                <a:gd name="T2" fmla="*/ 561975 w 366"/>
                <a:gd name="T3" fmla="*/ 146050 h 92"/>
                <a:gd name="T4" fmla="*/ 581025 w 366"/>
                <a:gd name="T5" fmla="*/ 9525 h 92"/>
                <a:gd name="T6" fmla="*/ 0 w 366"/>
                <a:gd name="T7" fmla="*/ 0 h 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66"/>
                <a:gd name="T13" fmla="*/ 0 h 92"/>
                <a:gd name="T14" fmla="*/ 366 w 366"/>
                <a:gd name="T15" fmla="*/ 92 h 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66" h="92">
                  <a:moveTo>
                    <a:pt x="0" y="0"/>
                  </a:moveTo>
                  <a:lnTo>
                    <a:pt x="354" y="92"/>
                  </a:lnTo>
                  <a:lnTo>
                    <a:pt x="366" y="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0" name="Freeform 48"/>
            <p:cNvSpPr>
              <a:spLocks noChangeArrowheads="1"/>
            </p:cNvSpPr>
            <p:nvPr/>
          </p:nvSpPr>
          <p:spPr bwMode="auto">
            <a:xfrm>
              <a:off x="19050" y="330200"/>
              <a:ext cx="581025" cy="250825"/>
            </a:xfrm>
            <a:custGeom>
              <a:avLst/>
              <a:gdLst>
                <a:gd name="T0" fmla="*/ 58738 w 366"/>
                <a:gd name="T1" fmla="*/ 0 h 158"/>
                <a:gd name="T2" fmla="*/ 0 w 366"/>
                <a:gd name="T3" fmla="*/ 241300 h 158"/>
                <a:gd name="T4" fmla="*/ 581025 w 366"/>
                <a:gd name="T5" fmla="*/ 250825 h 158"/>
                <a:gd name="T6" fmla="*/ 58738 w 366"/>
                <a:gd name="T7" fmla="*/ 0 h 15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66"/>
                <a:gd name="T13" fmla="*/ 0 h 158"/>
                <a:gd name="T14" fmla="*/ 366 w 366"/>
                <a:gd name="T15" fmla="*/ 158 h 15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66" h="158">
                  <a:moveTo>
                    <a:pt x="37" y="0"/>
                  </a:moveTo>
                  <a:lnTo>
                    <a:pt x="0" y="152"/>
                  </a:lnTo>
                  <a:lnTo>
                    <a:pt x="366" y="158"/>
                  </a:lnTo>
                  <a:lnTo>
                    <a:pt x="3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1" name="Freeform 49"/>
            <p:cNvSpPr>
              <a:spLocks noChangeArrowheads="1"/>
            </p:cNvSpPr>
            <p:nvPr/>
          </p:nvSpPr>
          <p:spPr bwMode="auto">
            <a:xfrm>
              <a:off x="77788" y="271462"/>
              <a:ext cx="522288" cy="309563"/>
            </a:xfrm>
            <a:custGeom>
              <a:avLst/>
              <a:gdLst>
                <a:gd name="T0" fmla="*/ 406400 w 329"/>
                <a:gd name="T1" fmla="*/ 0 h 195"/>
                <a:gd name="T2" fmla="*/ 0 w 329"/>
                <a:gd name="T3" fmla="*/ 58738 h 195"/>
                <a:gd name="T4" fmla="*/ 522288 w 329"/>
                <a:gd name="T5" fmla="*/ 309563 h 195"/>
                <a:gd name="T6" fmla="*/ 406400 w 329"/>
                <a:gd name="T7" fmla="*/ 0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9"/>
                <a:gd name="T13" fmla="*/ 0 h 195"/>
                <a:gd name="T14" fmla="*/ 329 w 329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9" h="195">
                  <a:moveTo>
                    <a:pt x="256" y="0"/>
                  </a:moveTo>
                  <a:lnTo>
                    <a:pt x="0" y="37"/>
                  </a:lnTo>
                  <a:lnTo>
                    <a:pt x="329" y="195"/>
                  </a:lnTo>
                  <a:lnTo>
                    <a:pt x="25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2" name="Freeform 51"/>
            <p:cNvSpPr>
              <a:spLocks noChangeArrowheads="1"/>
            </p:cNvSpPr>
            <p:nvPr/>
          </p:nvSpPr>
          <p:spPr bwMode="auto">
            <a:xfrm>
              <a:off x="484188" y="271462"/>
              <a:ext cx="155575" cy="309563"/>
            </a:xfrm>
            <a:custGeom>
              <a:avLst/>
              <a:gdLst>
                <a:gd name="T0" fmla="*/ 0 w 98"/>
                <a:gd name="T1" fmla="*/ 0 h 195"/>
                <a:gd name="T2" fmla="*/ 115888 w 98"/>
                <a:gd name="T3" fmla="*/ 309563 h 195"/>
                <a:gd name="T4" fmla="*/ 155575 w 98"/>
                <a:gd name="T5" fmla="*/ 174625 h 195"/>
                <a:gd name="T6" fmla="*/ 0 w 98"/>
                <a:gd name="T7" fmla="*/ 0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8"/>
                <a:gd name="T13" fmla="*/ 0 h 195"/>
                <a:gd name="T14" fmla="*/ 98 w 98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8" h="195">
                  <a:moveTo>
                    <a:pt x="0" y="0"/>
                  </a:moveTo>
                  <a:lnTo>
                    <a:pt x="73" y="195"/>
                  </a:lnTo>
                  <a:lnTo>
                    <a:pt x="98" y="11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3" name="Freeform 52"/>
            <p:cNvSpPr>
              <a:spLocks noChangeArrowheads="1"/>
            </p:cNvSpPr>
            <p:nvPr/>
          </p:nvSpPr>
          <p:spPr bwMode="auto">
            <a:xfrm>
              <a:off x="319088" y="1976437"/>
              <a:ext cx="330200" cy="231775"/>
            </a:xfrm>
            <a:custGeom>
              <a:avLst/>
              <a:gdLst>
                <a:gd name="T0" fmla="*/ 0 w 208"/>
                <a:gd name="T1" fmla="*/ 0 h 146"/>
                <a:gd name="T2" fmla="*/ 184150 w 208"/>
                <a:gd name="T3" fmla="*/ 231775 h 146"/>
                <a:gd name="T4" fmla="*/ 330200 w 208"/>
                <a:gd name="T5" fmla="*/ 58738 h 146"/>
                <a:gd name="T6" fmla="*/ 0 w 208"/>
                <a:gd name="T7" fmla="*/ 0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8"/>
                <a:gd name="T13" fmla="*/ 0 h 146"/>
                <a:gd name="T14" fmla="*/ 208 w 208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8" h="146">
                  <a:moveTo>
                    <a:pt x="0" y="0"/>
                  </a:moveTo>
                  <a:lnTo>
                    <a:pt x="116" y="146"/>
                  </a:lnTo>
                  <a:lnTo>
                    <a:pt x="208" y="3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4" name="Freeform 53"/>
            <p:cNvSpPr>
              <a:spLocks noChangeArrowheads="1"/>
            </p:cNvSpPr>
            <p:nvPr/>
          </p:nvSpPr>
          <p:spPr bwMode="auto">
            <a:xfrm>
              <a:off x="319088" y="1811337"/>
              <a:ext cx="330200" cy="223838"/>
            </a:xfrm>
            <a:custGeom>
              <a:avLst/>
              <a:gdLst>
                <a:gd name="T0" fmla="*/ 261938 w 208"/>
                <a:gd name="T1" fmla="*/ 0 h 141"/>
                <a:gd name="T2" fmla="*/ 0 w 208"/>
                <a:gd name="T3" fmla="*/ 165100 h 141"/>
                <a:gd name="T4" fmla="*/ 330200 w 208"/>
                <a:gd name="T5" fmla="*/ 223838 h 141"/>
                <a:gd name="T6" fmla="*/ 261938 w 208"/>
                <a:gd name="T7" fmla="*/ 0 h 14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8"/>
                <a:gd name="T13" fmla="*/ 0 h 141"/>
                <a:gd name="T14" fmla="*/ 208 w 208"/>
                <a:gd name="T15" fmla="*/ 141 h 14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8" h="141">
                  <a:moveTo>
                    <a:pt x="165" y="0"/>
                  </a:moveTo>
                  <a:lnTo>
                    <a:pt x="0" y="104"/>
                  </a:lnTo>
                  <a:lnTo>
                    <a:pt x="208" y="141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5" name="Freeform 54"/>
            <p:cNvSpPr>
              <a:spLocks noChangeArrowheads="1"/>
            </p:cNvSpPr>
            <p:nvPr/>
          </p:nvSpPr>
          <p:spPr bwMode="auto">
            <a:xfrm>
              <a:off x="261938" y="0"/>
              <a:ext cx="396875" cy="271463"/>
            </a:xfrm>
            <a:custGeom>
              <a:avLst/>
              <a:gdLst>
                <a:gd name="T0" fmla="*/ 0 w 250"/>
                <a:gd name="T1" fmla="*/ 127000 h 171"/>
                <a:gd name="T2" fmla="*/ 222250 w 250"/>
                <a:gd name="T3" fmla="*/ 271463 h 171"/>
                <a:gd name="T4" fmla="*/ 396875 w 250"/>
                <a:gd name="T5" fmla="*/ 0 h 171"/>
                <a:gd name="T6" fmla="*/ 0 w 250"/>
                <a:gd name="T7" fmla="*/ 127000 h 1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0"/>
                <a:gd name="T13" fmla="*/ 0 h 171"/>
                <a:gd name="T14" fmla="*/ 250 w 250"/>
                <a:gd name="T15" fmla="*/ 171 h 1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0" h="171">
                  <a:moveTo>
                    <a:pt x="0" y="80"/>
                  </a:moveTo>
                  <a:lnTo>
                    <a:pt x="140" y="171"/>
                  </a:lnTo>
                  <a:lnTo>
                    <a:pt x="250" y="0"/>
                  </a:lnTo>
                  <a:lnTo>
                    <a:pt x="0" y="8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6" name="Freeform 58"/>
            <p:cNvSpPr>
              <a:spLocks noChangeArrowheads="1"/>
            </p:cNvSpPr>
            <p:nvPr/>
          </p:nvSpPr>
          <p:spPr bwMode="auto">
            <a:xfrm>
              <a:off x="503238" y="2035175"/>
              <a:ext cx="193675" cy="319088"/>
            </a:xfrm>
            <a:custGeom>
              <a:avLst/>
              <a:gdLst>
                <a:gd name="T0" fmla="*/ 146050 w 122"/>
                <a:gd name="T1" fmla="*/ 0 h 201"/>
                <a:gd name="T2" fmla="*/ 0 w 122"/>
                <a:gd name="T3" fmla="*/ 173038 h 201"/>
                <a:gd name="T4" fmla="*/ 193675 w 122"/>
                <a:gd name="T5" fmla="*/ 319088 h 201"/>
                <a:gd name="T6" fmla="*/ 146050 w 122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2"/>
                <a:gd name="T13" fmla="*/ 0 h 201"/>
                <a:gd name="T14" fmla="*/ 122 w 122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2" h="201">
                  <a:moveTo>
                    <a:pt x="92" y="0"/>
                  </a:moveTo>
                  <a:lnTo>
                    <a:pt x="0" y="109"/>
                  </a:lnTo>
                  <a:lnTo>
                    <a:pt x="122" y="201"/>
                  </a:lnTo>
                  <a:lnTo>
                    <a:pt x="9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7" name="Freeform 59"/>
            <p:cNvSpPr>
              <a:spLocks noChangeArrowheads="1"/>
            </p:cNvSpPr>
            <p:nvPr/>
          </p:nvSpPr>
          <p:spPr bwMode="auto">
            <a:xfrm>
              <a:off x="415925" y="2208212"/>
              <a:ext cx="280988" cy="280988"/>
            </a:xfrm>
            <a:custGeom>
              <a:avLst/>
              <a:gdLst>
                <a:gd name="T0" fmla="*/ 87313 w 177"/>
                <a:gd name="T1" fmla="*/ 0 h 177"/>
                <a:gd name="T2" fmla="*/ 0 w 177"/>
                <a:gd name="T3" fmla="*/ 280988 h 177"/>
                <a:gd name="T4" fmla="*/ 280988 w 177"/>
                <a:gd name="T5" fmla="*/ 146050 h 177"/>
                <a:gd name="T6" fmla="*/ 87313 w 177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7"/>
                <a:gd name="T14" fmla="*/ 177 w 177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7">
                  <a:moveTo>
                    <a:pt x="55" y="0"/>
                  </a:moveTo>
                  <a:lnTo>
                    <a:pt x="0" y="177"/>
                  </a:lnTo>
                  <a:lnTo>
                    <a:pt x="177" y="92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8" name="Freeform 60"/>
            <p:cNvSpPr>
              <a:spLocks noChangeArrowheads="1"/>
            </p:cNvSpPr>
            <p:nvPr/>
          </p:nvSpPr>
          <p:spPr bwMode="auto">
            <a:xfrm>
              <a:off x="415925" y="2354262"/>
              <a:ext cx="280988" cy="174625"/>
            </a:xfrm>
            <a:custGeom>
              <a:avLst/>
              <a:gdLst>
                <a:gd name="T0" fmla="*/ 0 w 177"/>
                <a:gd name="T1" fmla="*/ 134938 h 110"/>
                <a:gd name="T2" fmla="*/ 223838 w 177"/>
                <a:gd name="T3" fmla="*/ 174625 h 110"/>
                <a:gd name="T4" fmla="*/ 280988 w 177"/>
                <a:gd name="T5" fmla="*/ 0 h 110"/>
                <a:gd name="T6" fmla="*/ 0 w 177"/>
                <a:gd name="T7" fmla="*/ 134938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0"/>
                <a:gd name="T14" fmla="*/ 177 w 177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0">
                  <a:moveTo>
                    <a:pt x="0" y="85"/>
                  </a:moveTo>
                  <a:lnTo>
                    <a:pt x="141" y="110"/>
                  </a:lnTo>
                  <a:lnTo>
                    <a:pt x="177" y="0"/>
                  </a:lnTo>
                  <a:lnTo>
                    <a:pt x="0" y="85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9" name="Freeform 61"/>
            <p:cNvSpPr>
              <a:spLocks noChangeArrowheads="1"/>
            </p:cNvSpPr>
            <p:nvPr/>
          </p:nvSpPr>
          <p:spPr bwMode="auto">
            <a:xfrm>
              <a:off x="600075" y="1123950"/>
              <a:ext cx="106363" cy="290513"/>
            </a:xfrm>
            <a:custGeom>
              <a:avLst/>
              <a:gdLst>
                <a:gd name="T0" fmla="*/ 0 w 67"/>
                <a:gd name="T1" fmla="*/ 280988 h 183"/>
                <a:gd name="T2" fmla="*/ 96838 w 67"/>
                <a:gd name="T3" fmla="*/ 290513 h 183"/>
                <a:gd name="T4" fmla="*/ 106363 w 67"/>
                <a:gd name="T5" fmla="*/ 0 h 183"/>
                <a:gd name="T6" fmla="*/ 0 w 67"/>
                <a:gd name="T7" fmla="*/ 280988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67"/>
                <a:gd name="T13" fmla="*/ 0 h 183"/>
                <a:gd name="T14" fmla="*/ 67 w 67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67" h="183">
                  <a:moveTo>
                    <a:pt x="0" y="177"/>
                  </a:moveTo>
                  <a:lnTo>
                    <a:pt x="61" y="183"/>
                  </a:lnTo>
                  <a:lnTo>
                    <a:pt x="67" y="0"/>
                  </a:lnTo>
                  <a:lnTo>
                    <a:pt x="0" y="17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0" name="Freeform 62"/>
            <p:cNvSpPr>
              <a:spLocks noChangeArrowheads="1"/>
            </p:cNvSpPr>
            <p:nvPr/>
          </p:nvSpPr>
          <p:spPr bwMode="auto">
            <a:xfrm>
              <a:off x="446088" y="1123950"/>
              <a:ext cx="260350" cy="280988"/>
            </a:xfrm>
            <a:custGeom>
              <a:avLst/>
              <a:gdLst>
                <a:gd name="T0" fmla="*/ 0 w 164"/>
                <a:gd name="T1" fmla="*/ 146050 h 177"/>
                <a:gd name="T2" fmla="*/ 153988 w 164"/>
                <a:gd name="T3" fmla="*/ 280988 h 177"/>
                <a:gd name="T4" fmla="*/ 260350 w 164"/>
                <a:gd name="T5" fmla="*/ 0 h 177"/>
                <a:gd name="T6" fmla="*/ 0 w 164"/>
                <a:gd name="T7" fmla="*/ 14605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4"/>
                <a:gd name="T13" fmla="*/ 0 h 177"/>
                <a:gd name="T14" fmla="*/ 164 w 164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4" h="177">
                  <a:moveTo>
                    <a:pt x="0" y="92"/>
                  </a:moveTo>
                  <a:lnTo>
                    <a:pt x="97" y="177"/>
                  </a:lnTo>
                  <a:lnTo>
                    <a:pt x="164" y="0"/>
                  </a:lnTo>
                  <a:lnTo>
                    <a:pt x="0" y="9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1" name="Freeform 63"/>
            <p:cNvSpPr>
              <a:spLocks noChangeArrowheads="1"/>
            </p:cNvSpPr>
            <p:nvPr/>
          </p:nvSpPr>
          <p:spPr bwMode="auto">
            <a:xfrm>
              <a:off x="446088" y="979487"/>
              <a:ext cx="260350" cy="290513"/>
            </a:xfrm>
            <a:custGeom>
              <a:avLst/>
              <a:gdLst>
                <a:gd name="T0" fmla="*/ 0 w 164"/>
                <a:gd name="T1" fmla="*/ 0 h 183"/>
                <a:gd name="T2" fmla="*/ 0 w 164"/>
                <a:gd name="T3" fmla="*/ 290513 h 183"/>
                <a:gd name="T4" fmla="*/ 260350 w 164"/>
                <a:gd name="T5" fmla="*/ 144463 h 183"/>
                <a:gd name="T6" fmla="*/ 0 w 164"/>
                <a:gd name="T7" fmla="*/ 0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4"/>
                <a:gd name="T13" fmla="*/ 0 h 183"/>
                <a:gd name="T14" fmla="*/ 164 w 164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4" h="183">
                  <a:moveTo>
                    <a:pt x="0" y="0"/>
                  </a:moveTo>
                  <a:lnTo>
                    <a:pt x="0" y="183"/>
                  </a:lnTo>
                  <a:lnTo>
                    <a:pt x="164" y="9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2" name="Freeform 64"/>
            <p:cNvSpPr>
              <a:spLocks noChangeArrowheads="1"/>
            </p:cNvSpPr>
            <p:nvPr/>
          </p:nvSpPr>
          <p:spPr bwMode="auto">
            <a:xfrm>
              <a:off x="446088" y="939800"/>
              <a:ext cx="260350" cy="184150"/>
            </a:xfrm>
            <a:custGeom>
              <a:avLst/>
              <a:gdLst>
                <a:gd name="T0" fmla="*/ 212725 w 164"/>
                <a:gd name="T1" fmla="*/ 0 h 116"/>
                <a:gd name="T2" fmla="*/ 0 w 164"/>
                <a:gd name="T3" fmla="*/ 39688 h 116"/>
                <a:gd name="T4" fmla="*/ 260350 w 164"/>
                <a:gd name="T5" fmla="*/ 184150 h 116"/>
                <a:gd name="T6" fmla="*/ 212725 w 164"/>
                <a:gd name="T7" fmla="*/ 0 h 11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64"/>
                <a:gd name="T13" fmla="*/ 0 h 116"/>
                <a:gd name="T14" fmla="*/ 164 w 164"/>
                <a:gd name="T15" fmla="*/ 116 h 11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64" h="116">
                  <a:moveTo>
                    <a:pt x="134" y="0"/>
                  </a:moveTo>
                  <a:lnTo>
                    <a:pt x="0" y="25"/>
                  </a:lnTo>
                  <a:lnTo>
                    <a:pt x="164" y="116"/>
                  </a:lnTo>
                  <a:lnTo>
                    <a:pt x="13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3" name="Freeform 65"/>
            <p:cNvSpPr>
              <a:spLocks noChangeArrowheads="1"/>
            </p:cNvSpPr>
            <p:nvPr/>
          </p:nvSpPr>
          <p:spPr bwMode="auto">
            <a:xfrm>
              <a:off x="696913" y="1123950"/>
              <a:ext cx="68263" cy="319088"/>
            </a:xfrm>
            <a:custGeom>
              <a:avLst/>
              <a:gdLst>
                <a:gd name="T0" fmla="*/ 9525 w 43"/>
                <a:gd name="T1" fmla="*/ 0 h 201"/>
                <a:gd name="T2" fmla="*/ 0 w 43"/>
                <a:gd name="T3" fmla="*/ 290513 h 201"/>
                <a:gd name="T4" fmla="*/ 68263 w 43"/>
                <a:gd name="T5" fmla="*/ 319088 h 201"/>
                <a:gd name="T6" fmla="*/ 9525 w 43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43"/>
                <a:gd name="T13" fmla="*/ 0 h 201"/>
                <a:gd name="T14" fmla="*/ 43 w 43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43" h="201">
                  <a:moveTo>
                    <a:pt x="6" y="0"/>
                  </a:moveTo>
                  <a:lnTo>
                    <a:pt x="0" y="183"/>
                  </a:lnTo>
                  <a:lnTo>
                    <a:pt x="43" y="201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4" name="Freeform 68"/>
            <p:cNvSpPr>
              <a:spLocks noChangeArrowheads="1"/>
            </p:cNvSpPr>
            <p:nvPr/>
          </p:nvSpPr>
          <p:spPr bwMode="auto">
            <a:xfrm>
              <a:off x="484188" y="271462"/>
              <a:ext cx="280988" cy="174625"/>
            </a:xfrm>
            <a:custGeom>
              <a:avLst/>
              <a:gdLst>
                <a:gd name="T0" fmla="*/ 0 w 177"/>
                <a:gd name="T1" fmla="*/ 0 h 110"/>
                <a:gd name="T2" fmla="*/ 155575 w 177"/>
                <a:gd name="T3" fmla="*/ 174625 h 110"/>
                <a:gd name="T4" fmla="*/ 280988 w 177"/>
                <a:gd name="T5" fmla="*/ 165100 h 110"/>
                <a:gd name="T6" fmla="*/ 0 w 177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10"/>
                <a:gd name="T14" fmla="*/ 177 w 177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10">
                  <a:moveTo>
                    <a:pt x="0" y="0"/>
                  </a:moveTo>
                  <a:lnTo>
                    <a:pt x="98" y="110"/>
                  </a:lnTo>
                  <a:lnTo>
                    <a:pt x="177" y="10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5" name="Freeform 69"/>
            <p:cNvSpPr>
              <a:spLocks noChangeArrowheads="1"/>
            </p:cNvSpPr>
            <p:nvPr/>
          </p:nvSpPr>
          <p:spPr bwMode="auto">
            <a:xfrm>
              <a:off x="484188" y="0"/>
              <a:ext cx="280988" cy="436563"/>
            </a:xfrm>
            <a:custGeom>
              <a:avLst/>
              <a:gdLst>
                <a:gd name="T0" fmla="*/ 174625 w 177"/>
                <a:gd name="T1" fmla="*/ 0 h 275"/>
                <a:gd name="T2" fmla="*/ 0 w 177"/>
                <a:gd name="T3" fmla="*/ 271463 h 275"/>
                <a:gd name="T4" fmla="*/ 280988 w 177"/>
                <a:gd name="T5" fmla="*/ 436563 h 275"/>
                <a:gd name="T6" fmla="*/ 174625 w 177"/>
                <a:gd name="T7" fmla="*/ 0 h 2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275"/>
                <a:gd name="T14" fmla="*/ 177 w 177"/>
                <a:gd name="T15" fmla="*/ 275 h 2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275">
                  <a:moveTo>
                    <a:pt x="110" y="0"/>
                  </a:moveTo>
                  <a:lnTo>
                    <a:pt x="0" y="171"/>
                  </a:lnTo>
                  <a:lnTo>
                    <a:pt x="177" y="275"/>
                  </a:lnTo>
                  <a:lnTo>
                    <a:pt x="11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6" name="Freeform 70"/>
            <p:cNvSpPr>
              <a:spLocks noChangeArrowheads="1"/>
            </p:cNvSpPr>
            <p:nvPr/>
          </p:nvSpPr>
          <p:spPr bwMode="auto">
            <a:xfrm>
              <a:off x="649288" y="2035175"/>
              <a:ext cx="134938" cy="319088"/>
            </a:xfrm>
            <a:custGeom>
              <a:avLst/>
              <a:gdLst>
                <a:gd name="T0" fmla="*/ 0 w 85"/>
                <a:gd name="T1" fmla="*/ 0 h 201"/>
                <a:gd name="T2" fmla="*/ 47625 w 85"/>
                <a:gd name="T3" fmla="*/ 319088 h 201"/>
                <a:gd name="T4" fmla="*/ 134938 w 85"/>
                <a:gd name="T5" fmla="*/ 9525 h 201"/>
                <a:gd name="T6" fmla="*/ 0 w 85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5"/>
                <a:gd name="T13" fmla="*/ 0 h 201"/>
                <a:gd name="T14" fmla="*/ 85 w 85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5" h="201">
                  <a:moveTo>
                    <a:pt x="0" y="0"/>
                  </a:moveTo>
                  <a:lnTo>
                    <a:pt x="30" y="201"/>
                  </a:lnTo>
                  <a:lnTo>
                    <a:pt x="85" y="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7" name="Freeform 72"/>
            <p:cNvSpPr>
              <a:spLocks noChangeArrowheads="1"/>
            </p:cNvSpPr>
            <p:nvPr/>
          </p:nvSpPr>
          <p:spPr bwMode="auto">
            <a:xfrm>
              <a:off x="658813" y="892175"/>
              <a:ext cx="125413" cy="231775"/>
            </a:xfrm>
            <a:custGeom>
              <a:avLst/>
              <a:gdLst>
                <a:gd name="T0" fmla="*/ 0 w 79"/>
                <a:gd name="T1" fmla="*/ 47625 h 146"/>
                <a:gd name="T2" fmla="*/ 47625 w 79"/>
                <a:gd name="T3" fmla="*/ 231775 h 146"/>
                <a:gd name="T4" fmla="*/ 125413 w 79"/>
                <a:gd name="T5" fmla="*/ 0 h 146"/>
                <a:gd name="T6" fmla="*/ 0 w 79"/>
                <a:gd name="T7" fmla="*/ 47625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9"/>
                <a:gd name="T13" fmla="*/ 0 h 146"/>
                <a:gd name="T14" fmla="*/ 79 w 79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9" h="146">
                  <a:moveTo>
                    <a:pt x="0" y="30"/>
                  </a:moveTo>
                  <a:lnTo>
                    <a:pt x="30" y="146"/>
                  </a:lnTo>
                  <a:lnTo>
                    <a:pt x="79" y="0"/>
                  </a:lnTo>
                  <a:lnTo>
                    <a:pt x="0" y="3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8" name="Freeform 77"/>
            <p:cNvSpPr>
              <a:spLocks noChangeArrowheads="1"/>
            </p:cNvSpPr>
            <p:nvPr/>
          </p:nvSpPr>
          <p:spPr bwMode="auto">
            <a:xfrm>
              <a:off x="639763" y="2354262"/>
              <a:ext cx="222250" cy="174625"/>
            </a:xfrm>
            <a:custGeom>
              <a:avLst/>
              <a:gdLst>
                <a:gd name="T0" fmla="*/ 57150 w 140"/>
                <a:gd name="T1" fmla="*/ 0 h 110"/>
                <a:gd name="T2" fmla="*/ 0 w 140"/>
                <a:gd name="T3" fmla="*/ 174625 h 110"/>
                <a:gd name="T4" fmla="*/ 222250 w 140"/>
                <a:gd name="T5" fmla="*/ 174625 h 110"/>
                <a:gd name="T6" fmla="*/ 57150 w 140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0"/>
                <a:gd name="T13" fmla="*/ 0 h 110"/>
                <a:gd name="T14" fmla="*/ 140 w 140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0" h="110">
                  <a:moveTo>
                    <a:pt x="36" y="0"/>
                  </a:moveTo>
                  <a:lnTo>
                    <a:pt x="0" y="110"/>
                  </a:lnTo>
                  <a:lnTo>
                    <a:pt x="140" y="110"/>
                  </a:lnTo>
                  <a:lnTo>
                    <a:pt x="3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9" name="Freeform 88"/>
            <p:cNvSpPr>
              <a:spLocks noChangeArrowheads="1"/>
            </p:cNvSpPr>
            <p:nvPr/>
          </p:nvSpPr>
          <p:spPr bwMode="auto">
            <a:xfrm>
              <a:off x="833438" y="261937"/>
              <a:ext cx="134938" cy="339725"/>
            </a:xfrm>
            <a:custGeom>
              <a:avLst/>
              <a:gdLst>
                <a:gd name="T0" fmla="*/ 0 w 85"/>
                <a:gd name="T1" fmla="*/ 231775 h 214"/>
                <a:gd name="T2" fmla="*/ 28575 w 85"/>
                <a:gd name="T3" fmla="*/ 339725 h 214"/>
                <a:gd name="T4" fmla="*/ 134938 w 85"/>
                <a:gd name="T5" fmla="*/ 0 h 214"/>
                <a:gd name="T6" fmla="*/ 0 w 85"/>
                <a:gd name="T7" fmla="*/ 231775 h 21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85"/>
                <a:gd name="T13" fmla="*/ 0 h 214"/>
                <a:gd name="T14" fmla="*/ 85 w 85"/>
                <a:gd name="T15" fmla="*/ 214 h 21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85" h="214">
                  <a:moveTo>
                    <a:pt x="0" y="146"/>
                  </a:moveTo>
                  <a:lnTo>
                    <a:pt x="18" y="214"/>
                  </a:lnTo>
                  <a:lnTo>
                    <a:pt x="85" y="0"/>
                  </a:lnTo>
                  <a:lnTo>
                    <a:pt x="0" y="14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0" name="Freeform 89"/>
            <p:cNvSpPr>
              <a:spLocks noChangeArrowheads="1"/>
            </p:cNvSpPr>
            <p:nvPr/>
          </p:nvSpPr>
          <p:spPr bwMode="auto">
            <a:xfrm>
              <a:off x="658813" y="0"/>
              <a:ext cx="309563" cy="436563"/>
            </a:xfrm>
            <a:custGeom>
              <a:avLst/>
              <a:gdLst>
                <a:gd name="T0" fmla="*/ 0 w 195"/>
                <a:gd name="T1" fmla="*/ 0 h 275"/>
                <a:gd name="T2" fmla="*/ 106363 w 195"/>
                <a:gd name="T3" fmla="*/ 436563 h 275"/>
                <a:gd name="T4" fmla="*/ 309563 w 195"/>
                <a:gd name="T5" fmla="*/ 261938 h 275"/>
                <a:gd name="T6" fmla="*/ 0 w 195"/>
                <a:gd name="T7" fmla="*/ 0 h 27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5"/>
                <a:gd name="T13" fmla="*/ 0 h 275"/>
                <a:gd name="T14" fmla="*/ 195 w 195"/>
                <a:gd name="T15" fmla="*/ 275 h 27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5" h="275">
                  <a:moveTo>
                    <a:pt x="0" y="0"/>
                  </a:moveTo>
                  <a:lnTo>
                    <a:pt x="67" y="275"/>
                  </a:lnTo>
                  <a:lnTo>
                    <a:pt x="195" y="16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1" name="Freeform 90"/>
            <p:cNvSpPr>
              <a:spLocks noChangeArrowheads="1"/>
            </p:cNvSpPr>
            <p:nvPr/>
          </p:nvSpPr>
          <p:spPr bwMode="auto">
            <a:xfrm>
              <a:off x="765175" y="261937"/>
              <a:ext cx="203200" cy="231775"/>
            </a:xfrm>
            <a:custGeom>
              <a:avLst/>
              <a:gdLst>
                <a:gd name="T0" fmla="*/ 0 w 128"/>
                <a:gd name="T1" fmla="*/ 174625 h 146"/>
                <a:gd name="T2" fmla="*/ 68263 w 128"/>
                <a:gd name="T3" fmla="*/ 231775 h 146"/>
                <a:gd name="T4" fmla="*/ 203200 w 128"/>
                <a:gd name="T5" fmla="*/ 0 h 146"/>
                <a:gd name="T6" fmla="*/ 0 w 128"/>
                <a:gd name="T7" fmla="*/ 174625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8"/>
                <a:gd name="T13" fmla="*/ 0 h 146"/>
                <a:gd name="T14" fmla="*/ 128 w 128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8" h="146">
                  <a:moveTo>
                    <a:pt x="0" y="110"/>
                  </a:moveTo>
                  <a:lnTo>
                    <a:pt x="43" y="146"/>
                  </a:lnTo>
                  <a:lnTo>
                    <a:pt x="128" y="0"/>
                  </a:lnTo>
                  <a:lnTo>
                    <a:pt x="0" y="11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2" name="Freeform 91"/>
            <p:cNvSpPr>
              <a:spLocks noChangeArrowheads="1"/>
            </p:cNvSpPr>
            <p:nvPr/>
          </p:nvSpPr>
          <p:spPr bwMode="auto">
            <a:xfrm>
              <a:off x="842963" y="1376362"/>
              <a:ext cx="153988" cy="260350"/>
            </a:xfrm>
            <a:custGeom>
              <a:avLst/>
              <a:gdLst>
                <a:gd name="T0" fmla="*/ 0 w 97"/>
                <a:gd name="T1" fmla="*/ 134938 h 164"/>
                <a:gd name="T2" fmla="*/ 38100 w 97"/>
                <a:gd name="T3" fmla="*/ 260350 h 164"/>
                <a:gd name="T4" fmla="*/ 153988 w 97"/>
                <a:gd name="T5" fmla="*/ 0 h 164"/>
                <a:gd name="T6" fmla="*/ 0 w 97"/>
                <a:gd name="T7" fmla="*/ 134938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97"/>
                <a:gd name="T13" fmla="*/ 0 h 164"/>
                <a:gd name="T14" fmla="*/ 97 w 97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97" h="164">
                  <a:moveTo>
                    <a:pt x="0" y="85"/>
                  </a:moveTo>
                  <a:lnTo>
                    <a:pt x="24" y="164"/>
                  </a:lnTo>
                  <a:lnTo>
                    <a:pt x="97" y="0"/>
                  </a:lnTo>
                  <a:lnTo>
                    <a:pt x="0" y="85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3" name="Freeform 92"/>
            <p:cNvSpPr>
              <a:spLocks noChangeArrowheads="1"/>
            </p:cNvSpPr>
            <p:nvPr/>
          </p:nvSpPr>
          <p:spPr bwMode="auto">
            <a:xfrm>
              <a:off x="706438" y="1123950"/>
              <a:ext cx="290513" cy="319088"/>
            </a:xfrm>
            <a:custGeom>
              <a:avLst/>
              <a:gdLst>
                <a:gd name="T0" fmla="*/ 0 w 183"/>
                <a:gd name="T1" fmla="*/ 0 h 201"/>
                <a:gd name="T2" fmla="*/ 58738 w 183"/>
                <a:gd name="T3" fmla="*/ 319088 h 201"/>
                <a:gd name="T4" fmla="*/ 290513 w 183"/>
                <a:gd name="T5" fmla="*/ 252413 h 201"/>
                <a:gd name="T6" fmla="*/ 0 w 183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201"/>
                <a:gd name="T14" fmla="*/ 183 w 183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201">
                  <a:moveTo>
                    <a:pt x="0" y="0"/>
                  </a:moveTo>
                  <a:lnTo>
                    <a:pt x="37" y="201"/>
                  </a:lnTo>
                  <a:lnTo>
                    <a:pt x="183" y="15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4" name="Freeform 93"/>
            <p:cNvSpPr>
              <a:spLocks noChangeArrowheads="1"/>
            </p:cNvSpPr>
            <p:nvPr/>
          </p:nvSpPr>
          <p:spPr bwMode="auto">
            <a:xfrm>
              <a:off x="765175" y="1376362"/>
              <a:ext cx="231775" cy="134938"/>
            </a:xfrm>
            <a:custGeom>
              <a:avLst/>
              <a:gdLst>
                <a:gd name="T0" fmla="*/ 0 w 146"/>
                <a:gd name="T1" fmla="*/ 66675 h 85"/>
                <a:gd name="T2" fmla="*/ 77788 w 146"/>
                <a:gd name="T3" fmla="*/ 134938 h 85"/>
                <a:gd name="T4" fmla="*/ 231775 w 146"/>
                <a:gd name="T5" fmla="*/ 0 h 85"/>
                <a:gd name="T6" fmla="*/ 0 w 146"/>
                <a:gd name="T7" fmla="*/ 66675 h 8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6"/>
                <a:gd name="T13" fmla="*/ 0 h 85"/>
                <a:gd name="T14" fmla="*/ 146 w 146"/>
                <a:gd name="T15" fmla="*/ 85 h 8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6" h="85">
                  <a:moveTo>
                    <a:pt x="0" y="42"/>
                  </a:moveTo>
                  <a:lnTo>
                    <a:pt x="49" y="85"/>
                  </a:lnTo>
                  <a:lnTo>
                    <a:pt x="146" y="0"/>
                  </a:lnTo>
                  <a:lnTo>
                    <a:pt x="0" y="4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5" name="Freeform 94"/>
            <p:cNvSpPr>
              <a:spLocks noChangeArrowheads="1"/>
            </p:cNvSpPr>
            <p:nvPr/>
          </p:nvSpPr>
          <p:spPr bwMode="auto">
            <a:xfrm>
              <a:off x="784225" y="1938337"/>
              <a:ext cx="212725" cy="309563"/>
            </a:xfrm>
            <a:custGeom>
              <a:avLst/>
              <a:gdLst>
                <a:gd name="T0" fmla="*/ 87313 w 134"/>
                <a:gd name="T1" fmla="*/ 0 h 195"/>
                <a:gd name="T2" fmla="*/ 0 w 134"/>
                <a:gd name="T3" fmla="*/ 106363 h 195"/>
                <a:gd name="T4" fmla="*/ 212725 w 134"/>
                <a:gd name="T5" fmla="*/ 309563 h 195"/>
                <a:gd name="T6" fmla="*/ 87313 w 134"/>
                <a:gd name="T7" fmla="*/ 0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195"/>
                <a:gd name="T14" fmla="*/ 134 w 134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195">
                  <a:moveTo>
                    <a:pt x="55" y="0"/>
                  </a:moveTo>
                  <a:lnTo>
                    <a:pt x="0" y="67"/>
                  </a:lnTo>
                  <a:lnTo>
                    <a:pt x="134" y="195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6" name="Freeform 95"/>
            <p:cNvSpPr>
              <a:spLocks noChangeArrowheads="1"/>
            </p:cNvSpPr>
            <p:nvPr/>
          </p:nvSpPr>
          <p:spPr bwMode="auto">
            <a:xfrm>
              <a:off x="696913" y="2044700"/>
              <a:ext cx="300038" cy="309563"/>
            </a:xfrm>
            <a:custGeom>
              <a:avLst/>
              <a:gdLst>
                <a:gd name="T0" fmla="*/ 87313 w 189"/>
                <a:gd name="T1" fmla="*/ 0 h 195"/>
                <a:gd name="T2" fmla="*/ 0 w 189"/>
                <a:gd name="T3" fmla="*/ 309563 h 195"/>
                <a:gd name="T4" fmla="*/ 300038 w 189"/>
                <a:gd name="T5" fmla="*/ 203200 h 195"/>
                <a:gd name="T6" fmla="*/ 87313 w 189"/>
                <a:gd name="T7" fmla="*/ 0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195"/>
                <a:gd name="T14" fmla="*/ 189 w 189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195">
                  <a:moveTo>
                    <a:pt x="55" y="0"/>
                  </a:moveTo>
                  <a:lnTo>
                    <a:pt x="0" y="195"/>
                  </a:lnTo>
                  <a:lnTo>
                    <a:pt x="189" y="128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7" name="Freeform 96"/>
            <p:cNvSpPr>
              <a:spLocks noChangeArrowheads="1"/>
            </p:cNvSpPr>
            <p:nvPr/>
          </p:nvSpPr>
          <p:spPr bwMode="auto">
            <a:xfrm>
              <a:off x="696913" y="2247900"/>
              <a:ext cx="300038" cy="280988"/>
            </a:xfrm>
            <a:custGeom>
              <a:avLst/>
              <a:gdLst>
                <a:gd name="T0" fmla="*/ 0 w 189"/>
                <a:gd name="T1" fmla="*/ 106363 h 177"/>
                <a:gd name="T2" fmla="*/ 165100 w 189"/>
                <a:gd name="T3" fmla="*/ 280988 h 177"/>
                <a:gd name="T4" fmla="*/ 300038 w 189"/>
                <a:gd name="T5" fmla="*/ 0 h 177"/>
                <a:gd name="T6" fmla="*/ 0 w 189"/>
                <a:gd name="T7" fmla="*/ 106363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177"/>
                <a:gd name="T14" fmla="*/ 189 w 189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177">
                  <a:moveTo>
                    <a:pt x="0" y="67"/>
                  </a:moveTo>
                  <a:lnTo>
                    <a:pt x="104" y="177"/>
                  </a:lnTo>
                  <a:lnTo>
                    <a:pt x="189" y="0"/>
                  </a:lnTo>
                  <a:lnTo>
                    <a:pt x="0" y="6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8" name="Freeform 97"/>
            <p:cNvSpPr>
              <a:spLocks noChangeArrowheads="1"/>
            </p:cNvSpPr>
            <p:nvPr/>
          </p:nvSpPr>
          <p:spPr bwMode="auto">
            <a:xfrm>
              <a:off x="706438" y="892175"/>
              <a:ext cx="300038" cy="231775"/>
            </a:xfrm>
            <a:custGeom>
              <a:avLst/>
              <a:gdLst>
                <a:gd name="T0" fmla="*/ 77788 w 189"/>
                <a:gd name="T1" fmla="*/ 0 h 146"/>
                <a:gd name="T2" fmla="*/ 0 w 189"/>
                <a:gd name="T3" fmla="*/ 231775 h 146"/>
                <a:gd name="T4" fmla="*/ 300038 w 189"/>
                <a:gd name="T5" fmla="*/ 153988 h 146"/>
                <a:gd name="T6" fmla="*/ 77788 w 189"/>
                <a:gd name="T7" fmla="*/ 0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146"/>
                <a:gd name="T14" fmla="*/ 189 w 189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146">
                  <a:moveTo>
                    <a:pt x="49" y="0"/>
                  </a:moveTo>
                  <a:lnTo>
                    <a:pt x="0" y="146"/>
                  </a:lnTo>
                  <a:lnTo>
                    <a:pt x="189" y="97"/>
                  </a:lnTo>
                  <a:lnTo>
                    <a:pt x="49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69" name="Freeform 98"/>
            <p:cNvSpPr>
              <a:spLocks noChangeArrowheads="1"/>
            </p:cNvSpPr>
            <p:nvPr/>
          </p:nvSpPr>
          <p:spPr bwMode="auto">
            <a:xfrm>
              <a:off x="706438" y="1046162"/>
              <a:ext cx="300038" cy="330200"/>
            </a:xfrm>
            <a:custGeom>
              <a:avLst/>
              <a:gdLst>
                <a:gd name="T0" fmla="*/ 0 w 189"/>
                <a:gd name="T1" fmla="*/ 77788 h 208"/>
                <a:gd name="T2" fmla="*/ 290513 w 189"/>
                <a:gd name="T3" fmla="*/ 330200 h 208"/>
                <a:gd name="T4" fmla="*/ 300038 w 189"/>
                <a:gd name="T5" fmla="*/ 0 h 208"/>
                <a:gd name="T6" fmla="*/ 0 w 189"/>
                <a:gd name="T7" fmla="*/ 77788 h 20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208"/>
                <a:gd name="T14" fmla="*/ 189 w 189"/>
                <a:gd name="T15" fmla="*/ 208 h 20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208">
                  <a:moveTo>
                    <a:pt x="0" y="49"/>
                  </a:moveTo>
                  <a:lnTo>
                    <a:pt x="183" y="208"/>
                  </a:lnTo>
                  <a:lnTo>
                    <a:pt x="189" y="0"/>
                  </a:lnTo>
                  <a:lnTo>
                    <a:pt x="0" y="49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0" name="Freeform 99"/>
            <p:cNvSpPr>
              <a:spLocks noChangeArrowheads="1"/>
            </p:cNvSpPr>
            <p:nvPr/>
          </p:nvSpPr>
          <p:spPr bwMode="auto">
            <a:xfrm>
              <a:off x="784225" y="774700"/>
              <a:ext cx="222250" cy="271463"/>
            </a:xfrm>
            <a:custGeom>
              <a:avLst/>
              <a:gdLst>
                <a:gd name="T0" fmla="*/ 68263 w 140"/>
                <a:gd name="T1" fmla="*/ 0 h 171"/>
                <a:gd name="T2" fmla="*/ 0 w 140"/>
                <a:gd name="T3" fmla="*/ 117475 h 171"/>
                <a:gd name="T4" fmla="*/ 222250 w 140"/>
                <a:gd name="T5" fmla="*/ 271463 h 171"/>
                <a:gd name="T6" fmla="*/ 68263 w 140"/>
                <a:gd name="T7" fmla="*/ 0 h 1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0"/>
                <a:gd name="T13" fmla="*/ 0 h 171"/>
                <a:gd name="T14" fmla="*/ 140 w 140"/>
                <a:gd name="T15" fmla="*/ 171 h 1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0" h="171">
                  <a:moveTo>
                    <a:pt x="43" y="0"/>
                  </a:moveTo>
                  <a:lnTo>
                    <a:pt x="0" y="74"/>
                  </a:lnTo>
                  <a:lnTo>
                    <a:pt x="140" y="171"/>
                  </a:lnTo>
                  <a:lnTo>
                    <a:pt x="4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1" name="Freeform 100"/>
            <p:cNvSpPr>
              <a:spLocks noChangeArrowheads="1"/>
            </p:cNvSpPr>
            <p:nvPr/>
          </p:nvSpPr>
          <p:spPr bwMode="auto">
            <a:xfrm>
              <a:off x="658813" y="0"/>
              <a:ext cx="396875" cy="261938"/>
            </a:xfrm>
            <a:custGeom>
              <a:avLst/>
              <a:gdLst>
                <a:gd name="T0" fmla="*/ 0 w 250"/>
                <a:gd name="T1" fmla="*/ 0 h 165"/>
                <a:gd name="T2" fmla="*/ 309563 w 250"/>
                <a:gd name="T3" fmla="*/ 261938 h 165"/>
                <a:gd name="T4" fmla="*/ 396875 w 250"/>
                <a:gd name="T5" fmla="*/ 30163 h 165"/>
                <a:gd name="T6" fmla="*/ 0 w 250"/>
                <a:gd name="T7" fmla="*/ 0 h 16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50"/>
                <a:gd name="T13" fmla="*/ 0 h 165"/>
                <a:gd name="T14" fmla="*/ 250 w 250"/>
                <a:gd name="T15" fmla="*/ 165 h 16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50" h="165">
                  <a:moveTo>
                    <a:pt x="0" y="0"/>
                  </a:moveTo>
                  <a:lnTo>
                    <a:pt x="195" y="165"/>
                  </a:lnTo>
                  <a:lnTo>
                    <a:pt x="250" y="19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2" name="Freeform 102"/>
            <p:cNvSpPr>
              <a:spLocks noChangeArrowheads="1"/>
            </p:cNvSpPr>
            <p:nvPr/>
          </p:nvSpPr>
          <p:spPr bwMode="auto">
            <a:xfrm>
              <a:off x="862013" y="2247900"/>
              <a:ext cx="222250" cy="280988"/>
            </a:xfrm>
            <a:custGeom>
              <a:avLst/>
              <a:gdLst>
                <a:gd name="T0" fmla="*/ 134938 w 140"/>
                <a:gd name="T1" fmla="*/ 0 h 177"/>
                <a:gd name="T2" fmla="*/ 0 w 140"/>
                <a:gd name="T3" fmla="*/ 280988 h 177"/>
                <a:gd name="T4" fmla="*/ 222250 w 140"/>
                <a:gd name="T5" fmla="*/ 222250 h 177"/>
                <a:gd name="T6" fmla="*/ 134938 w 140"/>
                <a:gd name="T7" fmla="*/ 0 h 17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0"/>
                <a:gd name="T13" fmla="*/ 0 h 177"/>
                <a:gd name="T14" fmla="*/ 140 w 140"/>
                <a:gd name="T15" fmla="*/ 177 h 17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0" h="177">
                  <a:moveTo>
                    <a:pt x="85" y="0"/>
                  </a:moveTo>
                  <a:lnTo>
                    <a:pt x="0" y="177"/>
                  </a:lnTo>
                  <a:lnTo>
                    <a:pt x="140" y="140"/>
                  </a:lnTo>
                  <a:lnTo>
                    <a:pt x="8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3" name="Freeform 103"/>
            <p:cNvSpPr>
              <a:spLocks noChangeArrowheads="1"/>
            </p:cNvSpPr>
            <p:nvPr/>
          </p:nvSpPr>
          <p:spPr bwMode="auto">
            <a:xfrm>
              <a:off x="996950" y="1046162"/>
              <a:ext cx="117475" cy="330200"/>
            </a:xfrm>
            <a:custGeom>
              <a:avLst/>
              <a:gdLst>
                <a:gd name="T0" fmla="*/ 9525 w 74"/>
                <a:gd name="T1" fmla="*/ 0 h 208"/>
                <a:gd name="T2" fmla="*/ 0 w 74"/>
                <a:gd name="T3" fmla="*/ 330200 h 208"/>
                <a:gd name="T4" fmla="*/ 117475 w 74"/>
                <a:gd name="T5" fmla="*/ 106363 h 208"/>
                <a:gd name="T6" fmla="*/ 9525 w 74"/>
                <a:gd name="T7" fmla="*/ 0 h 20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74"/>
                <a:gd name="T13" fmla="*/ 0 h 208"/>
                <a:gd name="T14" fmla="*/ 74 w 74"/>
                <a:gd name="T15" fmla="*/ 208 h 20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74" h="208">
                  <a:moveTo>
                    <a:pt x="6" y="0"/>
                  </a:moveTo>
                  <a:lnTo>
                    <a:pt x="0" y="208"/>
                  </a:lnTo>
                  <a:lnTo>
                    <a:pt x="74" y="67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4" name="Freeform 104"/>
            <p:cNvSpPr>
              <a:spLocks noChangeArrowheads="1"/>
            </p:cNvSpPr>
            <p:nvPr/>
          </p:nvSpPr>
          <p:spPr bwMode="auto">
            <a:xfrm>
              <a:off x="862013" y="261937"/>
              <a:ext cx="290513" cy="465138"/>
            </a:xfrm>
            <a:custGeom>
              <a:avLst/>
              <a:gdLst>
                <a:gd name="T0" fmla="*/ 106363 w 183"/>
                <a:gd name="T1" fmla="*/ 0 h 293"/>
                <a:gd name="T2" fmla="*/ 0 w 183"/>
                <a:gd name="T3" fmla="*/ 339725 h 293"/>
                <a:gd name="T4" fmla="*/ 290513 w 183"/>
                <a:gd name="T5" fmla="*/ 465138 h 293"/>
                <a:gd name="T6" fmla="*/ 106363 w 183"/>
                <a:gd name="T7" fmla="*/ 0 h 29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293"/>
                <a:gd name="T14" fmla="*/ 183 w 183"/>
                <a:gd name="T15" fmla="*/ 293 h 29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293">
                  <a:moveTo>
                    <a:pt x="67" y="0"/>
                  </a:moveTo>
                  <a:lnTo>
                    <a:pt x="0" y="214"/>
                  </a:lnTo>
                  <a:lnTo>
                    <a:pt x="183" y="293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5" name="Freeform 105"/>
            <p:cNvSpPr>
              <a:spLocks noChangeArrowheads="1"/>
            </p:cNvSpPr>
            <p:nvPr/>
          </p:nvSpPr>
          <p:spPr bwMode="auto">
            <a:xfrm>
              <a:off x="852488" y="601662"/>
              <a:ext cx="300038" cy="173038"/>
            </a:xfrm>
            <a:custGeom>
              <a:avLst/>
              <a:gdLst>
                <a:gd name="T0" fmla="*/ 9525 w 189"/>
                <a:gd name="T1" fmla="*/ 0 h 109"/>
                <a:gd name="T2" fmla="*/ 0 w 189"/>
                <a:gd name="T3" fmla="*/ 173038 h 109"/>
                <a:gd name="T4" fmla="*/ 300038 w 189"/>
                <a:gd name="T5" fmla="*/ 125413 h 109"/>
                <a:gd name="T6" fmla="*/ 9525 w 189"/>
                <a:gd name="T7" fmla="*/ 0 h 10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109"/>
                <a:gd name="T14" fmla="*/ 189 w 189"/>
                <a:gd name="T15" fmla="*/ 109 h 10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109">
                  <a:moveTo>
                    <a:pt x="6" y="0"/>
                  </a:moveTo>
                  <a:lnTo>
                    <a:pt x="0" y="109"/>
                  </a:lnTo>
                  <a:lnTo>
                    <a:pt x="189" y="79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6" name="Freeform 106"/>
            <p:cNvSpPr>
              <a:spLocks noChangeArrowheads="1"/>
            </p:cNvSpPr>
            <p:nvPr/>
          </p:nvSpPr>
          <p:spPr bwMode="auto">
            <a:xfrm>
              <a:off x="852488" y="727075"/>
              <a:ext cx="300038" cy="319088"/>
            </a:xfrm>
            <a:custGeom>
              <a:avLst/>
              <a:gdLst>
                <a:gd name="T0" fmla="*/ 0 w 189"/>
                <a:gd name="T1" fmla="*/ 47625 h 201"/>
                <a:gd name="T2" fmla="*/ 153988 w 189"/>
                <a:gd name="T3" fmla="*/ 319088 h 201"/>
                <a:gd name="T4" fmla="*/ 300038 w 189"/>
                <a:gd name="T5" fmla="*/ 0 h 201"/>
                <a:gd name="T6" fmla="*/ 0 w 189"/>
                <a:gd name="T7" fmla="*/ 47625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201"/>
                <a:gd name="T14" fmla="*/ 189 w 189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201">
                  <a:moveTo>
                    <a:pt x="0" y="30"/>
                  </a:moveTo>
                  <a:lnTo>
                    <a:pt x="97" y="201"/>
                  </a:lnTo>
                  <a:lnTo>
                    <a:pt x="189" y="0"/>
                  </a:lnTo>
                  <a:lnTo>
                    <a:pt x="0" y="3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7" name="Freeform 107"/>
            <p:cNvSpPr>
              <a:spLocks noChangeArrowheads="1"/>
            </p:cNvSpPr>
            <p:nvPr/>
          </p:nvSpPr>
          <p:spPr bwMode="auto">
            <a:xfrm>
              <a:off x="996950" y="1152525"/>
              <a:ext cx="174625" cy="223838"/>
            </a:xfrm>
            <a:custGeom>
              <a:avLst/>
              <a:gdLst>
                <a:gd name="T0" fmla="*/ 117475 w 110"/>
                <a:gd name="T1" fmla="*/ 0 h 141"/>
                <a:gd name="T2" fmla="*/ 0 w 110"/>
                <a:gd name="T3" fmla="*/ 223838 h 141"/>
                <a:gd name="T4" fmla="*/ 174625 w 110"/>
                <a:gd name="T5" fmla="*/ 49213 h 141"/>
                <a:gd name="T6" fmla="*/ 117475 w 110"/>
                <a:gd name="T7" fmla="*/ 0 h 14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141"/>
                <a:gd name="T14" fmla="*/ 110 w 110"/>
                <a:gd name="T15" fmla="*/ 141 h 14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141">
                  <a:moveTo>
                    <a:pt x="74" y="0"/>
                  </a:moveTo>
                  <a:lnTo>
                    <a:pt x="0" y="141"/>
                  </a:lnTo>
                  <a:lnTo>
                    <a:pt x="110" y="31"/>
                  </a:lnTo>
                  <a:lnTo>
                    <a:pt x="7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8" name="Freeform 108"/>
            <p:cNvSpPr>
              <a:spLocks noChangeArrowheads="1"/>
            </p:cNvSpPr>
            <p:nvPr/>
          </p:nvSpPr>
          <p:spPr bwMode="auto">
            <a:xfrm>
              <a:off x="871538" y="1773237"/>
              <a:ext cx="328613" cy="241300"/>
            </a:xfrm>
            <a:custGeom>
              <a:avLst/>
              <a:gdLst>
                <a:gd name="T0" fmla="*/ 9525 w 207"/>
                <a:gd name="T1" fmla="*/ 0 h 152"/>
                <a:gd name="T2" fmla="*/ 0 w 207"/>
                <a:gd name="T3" fmla="*/ 165100 h 152"/>
                <a:gd name="T4" fmla="*/ 328613 w 207"/>
                <a:gd name="T5" fmla="*/ 241300 h 152"/>
                <a:gd name="T6" fmla="*/ 9525 w 207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152"/>
                <a:gd name="T14" fmla="*/ 207 w 207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152">
                  <a:moveTo>
                    <a:pt x="6" y="0"/>
                  </a:moveTo>
                  <a:lnTo>
                    <a:pt x="0" y="104"/>
                  </a:lnTo>
                  <a:lnTo>
                    <a:pt x="207" y="152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79" name="Freeform 109"/>
            <p:cNvSpPr>
              <a:spLocks noChangeArrowheads="1"/>
            </p:cNvSpPr>
            <p:nvPr/>
          </p:nvSpPr>
          <p:spPr bwMode="auto">
            <a:xfrm>
              <a:off x="871538" y="1938337"/>
              <a:ext cx="328613" cy="309563"/>
            </a:xfrm>
            <a:custGeom>
              <a:avLst/>
              <a:gdLst>
                <a:gd name="T0" fmla="*/ 0 w 207"/>
                <a:gd name="T1" fmla="*/ 0 h 195"/>
                <a:gd name="T2" fmla="*/ 125413 w 207"/>
                <a:gd name="T3" fmla="*/ 309563 h 195"/>
                <a:gd name="T4" fmla="*/ 328613 w 207"/>
                <a:gd name="T5" fmla="*/ 76200 h 195"/>
                <a:gd name="T6" fmla="*/ 0 w 207"/>
                <a:gd name="T7" fmla="*/ 0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195"/>
                <a:gd name="T14" fmla="*/ 207 w 207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195">
                  <a:moveTo>
                    <a:pt x="0" y="0"/>
                  </a:moveTo>
                  <a:lnTo>
                    <a:pt x="79" y="195"/>
                  </a:lnTo>
                  <a:lnTo>
                    <a:pt x="207" y="4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0" name="Freeform 110"/>
            <p:cNvSpPr>
              <a:spLocks noChangeArrowheads="1"/>
            </p:cNvSpPr>
            <p:nvPr/>
          </p:nvSpPr>
          <p:spPr bwMode="auto">
            <a:xfrm>
              <a:off x="996950" y="2247900"/>
              <a:ext cx="252413" cy="222250"/>
            </a:xfrm>
            <a:custGeom>
              <a:avLst/>
              <a:gdLst>
                <a:gd name="T0" fmla="*/ 0 w 159"/>
                <a:gd name="T1" fmla="*/ 0 h 140"/>
                <a:gd name="T2" fmla="*/ 87313 w 159"/>
                <a:gd name="T3" fmla="*/ 222250 h 140"/>
                <a:gd name="T4" fmla="*/ 252413 w 159"/>
                <a:gd name="T5" fmla="*/ 144463 h 140"/>
                <a:gd name="T6" fmla="*/ 0 w 159"/>
                <a:gd name="T7" fmla="*/ 0 h 14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9"/>
                <a:gd name="T13" fmla="*/ 0 h 140"/>
                <a:gd name="T14" fmla="*/ 159 w 159"/>
                <a:gd name="T15" fmla="*/ 140 h 14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9" h="140">
                  <a:moveTo>
                    <a:pt x="0" y="0"/>
                  </a:moveTo>
                  <a:lnTo>
                    <a:pt x="55" y="140"/>
                  </a:lnTo>
                  <a:lnTo>
                    <a:pt x="159" y="9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1" name="Freeform 111"/>
            <p:cNvSpPr>
              <a:spLocks noChangeArrowheads="1"/>
            </p:cNvSpPr>
            <p:nvPr/>
          </p:nvSpPr>
          <p:spPr bwMode="auto">
            <a:xfrm>
              <a:off x="996950" y="2014537"/>
              <a:ext cx="252413" cy="377825"/>
            </a:xfrm>
            <a:custGeom>
              <a:avLst/>
              <a:gdLst>
                <a:gd name="T0" fmla="*/ 203200 w 159"/>
                <a:gd name="T1" fmla="*/ 0 h 238"/>
                <a:gd name="T2" fmla="*/ 0 w 159"/>
                <a:gd name="T3" fmla="*/ 233363 h 238"/>
                <a:gd name="T4" fmla="*/ 252413 w 159"/>
                <a:gd name="T5" fmla="*/ 377825 h 238"/>
                <a:gd name="T6" fmla="*/ 203200 w 159"/>
                <a:gd name="T7" fmla="*/ 0 h 23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9"/>
                <a:gd name="T13" fmla="*/ 0 h 238"/>
                <a:gd name="T14" fmla="*/ 159 w 159"/>
                <a:gd name="T15" fmla="*/ 238 h 23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9" h="238">
                  <a:moveTo>
                    <a:pt x="128" y="0"/>
                  </a:moveTo>
                  <a:lnTo>
                    <a:pt x="0" y="147"/>
                  </a:lnTo>
                  <a:lnTo>
                    <a:pt x="159" y="238"/>
                  </a:lnTo>
                  <a:lnTo>
                    <a:pt x="128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2" name="Freeform 112"/>
            <p:cNvSpPr>
              <a:spLocks noChangeArrowheads="1"/>
            </p:cNvSpPr>
            <p:nvPr/>
          </p:nvSpPr>
          <p:spPr bwMode="auto">
            <a:xfrm>
              <a:off x="881063" y="1376362"/>
              <a:ext cx="377825" cy="396875"/>
            </a:xfrm>
            <a:custGeom>
              <a:avLst/>
              <a:gdLst>
                <a:gd name="T0" fmla="*/ 115888 w 238"/>
                <a:gd name="T1" fmla="*/ 0 h 250"/>
                <a:gd name="T2" fmla="*/ 0 w 238"/>
                <a:gd name="T3" fmla="*/ 260350 h 250"/>
                <a:gd name="T4" fmla="*/ 377825 w 238"/>
                <a:gd name="T5" fmla="*/ 396875 h 250"/>
                <a:gd name="T6" fmla="*/ 115888 w 238"/>
                <a:gd name="T7" fmla="*/ 0 h 25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250"/>
                <a:gd name="T14" fmla="*/ 238 w 238"/>
                <a:gd name="T15" fmla="*/ 250 h 25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250">
                  <a:moveTo>
                    <a:pt x="73" y="0"/>
                  </a:moveTo>
                  <a:lnTo>
                    <a:pt x="0" y="164"/>
                  </a:lnTo>
                  <a:lnTo>
                    <a:pt x="238" y="250"/>
                  </a:lnTo>
                  <a:lnTo>
                    <a:pt x="7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3" name="Freeform 113"/>
            <p:cNvSpPr>
              <a:spLocks noChangeArrowheads="1"/>
            </p:cNvSpPr>
            <p:nvPr/>
          </p:nvSpPr>
          <p:spPr bwMode="auto">
            <a:xfrm>
              <a:off x="881063" y="1636712"/>
              <a:ext cx="377825" cy="136525"/>
            </a:xfrm>
            <a:custGeom>
              <a:avLst/>
              <a:gdLst>
                <a:gd name="T0" fmla="*/ 0 w 238"/>
                <a:gd name="T1" fmla="*/ 0 h 86"/>
                <a:gd name="T2" fmla="*/ 0 w 238"/>
                <a:gd name="T3" fmla="*/ 136525 h 86"/>
                <a:gd name="T4" fmla="*/ 377825 w 238"/>
                <a:gd name="T5" fmla="*/ 136525 h 86"/>
                <a:gd name="T6" fmla="*/ 0 w 238"/>
                <a:gd name="T7" fmla="*/ 0 h 8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86"/>
                <a:gd name="T14" fmla="*/ 238 w 238"/>
                <a:gd name="T15" fmla="*/ 86 h 8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86">
                  <a:moveTo>
                    <a:pt x="0" y="0"/>
                  </a:moveTo>
                  <a:lnTo>
                    <a:pt x="0" y="86"/>
                  </a:lnTo>
                  <a:lnTo>
                    <a:pt x="238" y="8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4" name="Freeform 114"/>
            <p:cNvSpPr>
              <a:spLocks noChangeArrowheads="1"/>
            </p:cNvSpPr>
            <p:nvPr/>
          </p:nvSpPr>
          <p:spPr bwMode="auto">
            <a:xfrm>
              <a:off x="881063" y="1773237"/>
              <a:ext cx="377825" cy="241300"/>
            </a:xfrm>
            <a:custGeom>
              <a:avLst/>
              <a:gdLst>
                <a:gd name="T0" fmla="*/ 0 w 238"/>
                <a:gd name="T1" fmla="*/ 0 h 152"/>
                <a:gd name="T2" fmla="*/ 319088 w 238"/>
                <a:gd name="T3" fmla="*/ 241300 h 152"/>
                <a:gd name="T4" fmla="*/ 377825 w 238"/>
                <a:gd name="T5" fmla="*/ 0 h 152"/>
                <a:gd name="T6" fmla="*/ 0 w 238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152"/>
                <a:gd name="T14" fmla="*/ 238 w 238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152">
                  <a:moveTo>
                    <a:pt x="0" y="0"/>
                  </a:moveTo>
                  <a:lnTo>
                    <a:pt x="201" y="152"/>
                  </a:lnTo>
                  <a:lnTo>
                    <a:pt x="238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5" name="Freeform 116"/>
            <p:cNvSpPr>
              <a:spLocks noChangeArrowheads="1"/>
            </p:cNvSpPr>
            <p:nvPr/>
          </p:nvSpPr>
          <p:spPr bwMode="auto">
            <a:xfrm>
              <a:off x="1006475" y="1046162"/>
              <a:ext cx="280988" cy="106363"/>
            </a:xfrm>
            <a:custGeom>
              <a:avLst/>
              <a:gdLst>
                <a:gd name="T0" fmla="*/ 0 w 177"/>
                <a:gd name="T1" fmla="*/ 0 h 67"/>
                <a:gd name="T2" fmla="*/ 107950 w 177"/>
                <a:gd name="T3" fmla="*/ 106363 h 67"/>
                <a:gd name="T4" fmla="*/ 280988 w 177"/>
                <a:gd name="T5" fmla="*/ 0 h 67"/>
                <a:gd name="T6" fmla="*/ 0 w 177"/>
                <a:gd name="T7" fmla="*/ 0 h 6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67"/>
                <a:gd name="T14" fmla="*/ 177 w 177"/>
                <a:gd name="T15" fmla="*/ 67 h 6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67">
                  <a:moveTo>
                    <a:pt x="0" y="0"/>
                  </a:moveTo>
                  <a:lnTo>
                    <a:pt x="68" y="67"/>
                  </a:lnTo>
                  <a:lnTo>
                    <a:pt x="177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6" name="Freeform 117"/>
            <p:cNvSpPr>
              <a:spLocks noChangeArrowheads="1"/>
            </p:cNvSpPr>
            <p:nvPr/>
          </p:nvSpPr>
          <p:spPr bwMode="auto">
            <a:xfrm>
              <a:off x="1006475" y="727075"/>
              <a:ext cx="280988" cy="319088"/>
            </a:xfrm>
            <a:custGeom>
              <a:avLst/>
              <a:gdLst>
                <a:gd name="T0" fmla="*/ 146050 w 177"/>
                <a:gd name="T1" fmla="*/ 0 h 201"/>
                <a:gd name="T2" fmla="*/ 0 w 177"/>
                <a:gd name="T3" fmla="*/ 319088 h 201"/>
                <a:gd name="T4" fmla="*/ 280988 w 177"/>
                <a:gd name="T5" fmla="*/ 319088 h 201"/>
                <a:gd name="T6" fmla="*/ 146050 w 177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201"/>
                <a:gd name="T14" fmla="*/ 177 w 177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201">
                  <a:moveTo>
                    <a:pt x="92" y="0"/>
                  </a:moveTo>
                  <a:lnTo>
                    <a:pt x="0" y="201"/>
                  </a:lnTo>
                  <a:lnTo>
                    <a:pt x="177" y="201"/>
                  </a:lnTo>
                  <a:lnTo>
                    <a:pt x="9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7" name="Freeform 118"/>
            <p:cNvSpPr>
              <a:spLocks noChangeArrowheads="1"/>
            </p:cNvSpPr>
            <p:nvPr/>
          </p:nvSpPr>
          <p:spPr bwMode="auto">
            <a:xfrm>
              <a:off x="968375" y="30162"/>
              <a:ext cx="358775" cy="231775"/>
            </a:xfrm>
            <a:custGeom>
              <a:avLst/>
              <a:gdLst>
                <a:gd name="T0" fmla="*/ 87313 w 226"/>
                <a:gd name="T1" fmla="*/ 0 h 146"/>
                <a:gd name="T2" fmla="*/ 0 w 226"/>
                <a:gd name="T3" fmla="*/ 231775 h 146"/>
                <a:gd name="T4" fmla="*/ 358775 w 226"/>
                <a:gd name="T5" fmla="*/ 173038 h 146"/>
                <a:gd name="T6" fmla="*/ 87313 w 226"/>
                <a:gd name="T7" fmla="*/ 0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6"/>
                <a:gd name="T13" fmla="*/ 0 h 146"/>
                <a:gd name="T14" fmla="*/ 226 w 226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6" h="146">
                  <a:moveTo>
                    <a:pt x="55" y="0"/>
                  </a:moveTo>
                  <a:lnTo>
                    <a:pt x="0" y="146"/>
                  </a:lnTo>
                  <a:lnTo>
                    <a:pt x="226" y="109"/>
                  </a:lnTo>
                  <a:lnTo>
                    <a:pt x="55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8" name="Freeform 119"/>
            <p:cNvSpPr>
              <a:spLocks noChangeArrowheads="1"/>
            </p:cNvSpPr>
            <p:nvPr/>
          </p:nvSpPr>
          <p:spPr bwMode="auto">
            <a:xfrm>
              <a:off x="968375" y="203200"/>
              <a:ext cx="358775" cy="523875"/>
            </a:xfrm>
            <a:custGeom>
              <a:avLst/>
              <a:gdLst>
                <a:gd name="T0" fmla="*/ 0 w 226"/>
                <a:gd name="T1" fmla="*/ 58738 h 330"/>
                <a:gd name="T2" fmla="*/ 184150 w 226"/>
                <a:gd name="T3" fmla="*/ 523875 h 330"/>
                <a:gd name="T4" fmla="*/ 358775 w 226"/>
                <a:gd name="T5" fmla="*/ 0 h 330"/>
                <a:gd name="T6" fmla="*/ 0 w 226"/>
                <a:gd name="T7" fmla="*/ 58738 h 33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6"/>
                <a:gd name="T13" fmla="*/ 0 h 330"/>
                <a:gd name="T14" fmla="*/ 226 w 226"/>
                <a:gd name="T15" fmla="*/ 330 h 33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6" h="330">
                  <a:moveTo>
                    <a:pt x="0" y="37"/>
                  </a:moveTo>
                  <a:lnTo>
                    <a:pt x="116" y="330"/>
                  </a:lnTo>
                  <a:lnTo>
                    <a:pt x="226" y="0"/>
                  </a:lnTo>
                  <a:lnTo>
                    <a:pt x="0" y="3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89" name="Freeform 121"/>
            <p:cNvSpPr>
              <a:spLocks noChangeArrowheads="1"/>
            </p:cNvSpPr>
            <p:nvPr/>
          </p:nvSpPr>
          <p:spPr bwMode="auto">
            <a:xfrm>
              <a:off x="996950" y="1201737"/>
              <a:ext cx="358775" cy="174625"/>
            </a:xfrm>
            <a:custGeom>
              <a:avLst/>
              <a:gdLst>
                <a:gd name="T0" fmla="*/ 174625 w 226"/>
                <a:gd name="T1" fmla="*/ 0 h 110"/>
                <a:gd name="T2" fmla="*/ 0 w 226"/>
                <a:gd name="T3" fmla="*/ 174625 h 110"/>
                <a:gd name="T4" fmla="*/ 358775 w 226"/>
                <a:gd name="T5" fmla="*/ 125413 h 110"/>
                <a:gd name="T6" fmla="*/ 174625 w 226"/>
                <a:gd name="T7" fmla="*/ 0 h 11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6"/>
                <a:gd name="T13" fmla="*/ 0 h 110"/>
                <a:gd name="T14" fmla="*/ 226 w 226"/>
                <a:gd name="T15" fmla="*/ 110 h 11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6" h="110">
                  <a:moveTo>
                    <a:pt x="110" y="0"/>
                  </a:moveTo>
                  <a:lnTo>
                    <a:pt x="0" y="110"/>
                  </a:lnTo>
                  <a:lnTo>
                    <a:pt x="226" y="79"/>
                  </a:lnTo>
                  <a:lnTo>
                    <a:pt x="11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0" name="Freeform 122"/>
            <p:cNvSpPr>
              <a:spLocks noChangeArrowheads="1"/>
            </p:cNvSpPr>
            <p:nvPr/>
          </p:nvSpPr>
          <p:spPr bwMode="auto">
            <a:xfrm>
              <a:off x="996950" y="1327150"/>
              <a:ext cx="358775" cy="446088"/>
            </a:xfrm>
            <a:custGeom>
              <a:avLst/>
              <a:gdLst>
                <a:gd name="T0" fmla="*/ 0 w 226"/>
                <a:gd name="T1" fmla="*/ 49213 h 281"/>
                <a:gd name="T2" fmla="*/ 261938 w 226"/>
                <a:gd name="T3" fmla="*/ 446088 h 281"/>
                <a:gd name="T4" fmla="*/ 358775 w 226"/>
                <a:gd name="T5" fmla="*/ 0 h 281"/>
                <a:gd name="T6" fmla="*/ 0 w 226"/>
                <a:gd name="T7" fmla="*/ 49213 h 28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26"/>
                <a:gd name="T13" fmla="*/ 0 h 281"/>
                <a:gd name="T14" fmla="*/ 226 w 226"/>
                <a:gd name="T15" fmla="*/ 281 h 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26" h="281">
                  <a:moveTo>
                    <a:pt x="0" y="31"/>
                  </a:moveTo>
                  <a:lnTo>
                    <a:pt x="165" y="281"/>
                  </a:lnTo>
                  <a:lnTo>
                    <a:pt x="226" y="0"/>
                  </a:lnTo>
                  <a:lnTo>
                    <a:pt x="0" y="31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1" name="Freeform 123"/>
            <p:cNvSpPr>
              <a:spLocks noChangeArrowheads="1"/>
            </p:cNvSpPr>
            <p:nvPr/>
          </p:nvSpPr>
          <p:spPr bwMode="auto">
            <a:xfrm>
              <a:off x="1200150" y="2014537"/>
              <a:ext cx="174625" cy="377825"/>
            </a:xfrm>
            <a:custGeom>
              <a:avLst/>
              <a:gdLst>
                <a:gd name="T0" fmla="*/ 0 w 110"/>
                <a:gd name="T1" fmla="*/ 0 h 238"/>
                <a:gd name="T2" fmla="*/ 49213 w 110"/>
                <a:gd name="T3" fmla="*/ 377825 h 238"/>
                <a:gd name="T4" fmla="*/ 174625 w 110"/>
                <a:gd name="T5" fmla="*/ 271463 h 238"/>
                <a:gd name="T6" fmla="*/ 0 w 110"/>
                <a:gd name="T7" fmla="*/ 0 h 23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10"/>
                <a:gd name="T13" fmla="*/ 0 h 238"/>
                <a:gd name="T14" fmla="*/ 110 w 110"/>
                <a:gd name="T15" fmla="*/ 238 h 23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10" h="238">
                  <a:moveTo>
                    <a:pt x="0" y="0"/>
                  </a:moveTo>
                  <a:lnTo>
                    <a:pt x="31" y="238"/>
                  </a:lnTo>
                  <a:lnTo>
                    <a:pt x="110" y="17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2" name="Freeform 125"/>
            <p:cNvSpPr>
              <a:spLocks noChangeArrowheads="1"/>
            </p:cNvSpPr>
            <p:nvPr/>
          </p:nvSpPr>
          <p:spPr bwMode="auto">
            <a:xfrm>
              <a:off x="1152525" y="727075"/>
              <a:ext cx="300038" cy="319088"/>
            </a:xfrm>
            <a:custGeom>
              <a:avLst/>
              <a:gdLst>
                <a:gd name="T0" fmla="*/ 0 w 189"/>
                <a:gd name="T1" fmla="*/ 0 h 201"/>
                <a:gd name="T2" fmla="*/ 134938 w 189"/>
                <a:gd name="T3" fmla="*/ 319088 h 201"/>
                <a:gd name="T4" fmla="*/ 300038 w 189"/>
                <a:gd name="T5" fmla="*/ 115888 h 201"/>
                <a:gd name="T6" fmla="*/ 0 w 189"/>
                <a:gd name="T7" fmla="*/ 0 h 2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201"/>
                <a:gd name="T14" fmla="*/ 189 w 189"/>
                <a:gd name="T15" fmla="*/ 201 h 2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201">
                  <a:moveTo>
                    <a:pt x="0" y="0"/>
                  </a:moveTo>
                  <a:lnTo>
                    <a:pt x="85" y="201"/>
                  </a:lnTo>
                  <a:lnTo>
                    <a:pt x="189" y="73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3" name="Freeform 126"/>
            <p:cNvSpPr>
              <a:spLocks noChangeArrowheads="1"/>
            </p:cNvSpPr>
            <p:nvPr/>
          </p:nvSpPr>
          <p:spPr bwMode="auto">
            <a:xfrm>
              <a:off x="1152525" y="203200"/>
              <a:ext cx="309563" cy="523875"/>
            </a:xfrm>
            <a:custGeom>
              <a:avLst/>
              <a:gdLst>
                <a:gd name="T0" fmla="*/ 174625 w 195"/>
                <a:gd name="T1" fmla="*/ 0 h 330"/>
                <a:gd name="T2" fmla="*/ 0 w 195"/>
                <a:gd name="T3" fmla="*/ 523875 h 330"/>
                <a:gd name="T4" fmla="*/ 309563 w 195"/>
                <a:gd name="T5" fmla="*/ 330200 h 330"/>
                <a:gd name="T6" fmla="*/ 174625 w 195"/>
                <a:gd name="T7" fmla="*/ 0 h 33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5"/>
                <a:gd name="T13" fmla="*/ 0 h 330"/>
                <a:gd name="T14" fmla="*/ 195 w 195"/>
                <a:gd name="T15" fmla="*/ 330 h 33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5" h="330">
                  <a:moveTo>
                    <a:pt x="110" y="0"/>
                  </a:moveTo>
                  <a:lnTo>
                    <a:pt x="0" y="330"/>
                  </a:lnTo>
                  <a:lnTo>
                    <a:pt x="195" y="208"/>
                  </a:lnTo>
                  <a:lnTo>
                    <a:pt x="11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4" name="Freeform 127"/>
            <p:cNvSpPr>
              <a:spLocks noChangeArrowheads="1"/>
            </p:cNvSpPr>
            <p:nvPr/>
          </p:nvSpPr>
          <p:spPr bwMode="auto">
            <a:xfrm>
              <a:off x="1152525" y="533400"/>
              <a:ext cx="309563" cy="309563"/>
            </a:xfrm>
            <a:custGeom>
              <a:avLst/>
              <a:gdLst>
                <a:gd name="T0" fmla="*/ 0 w 195"/>
                <a:gd name="T1" fmla="*/ 193675 h 195"/>
                <a:gd name="T2" fmla="*/ 300038 w 195"/>
                <a:gd name="T3" fmla="*/ 309563 h 195"/>
                <a:gd name="T4" fmla="*/ 309563 w 195"/>
                <a:gd name="T5" fmla="*/ 0 h 195"/>
                <a:gd name="T6" fmla="*/ 0 w 195"/>
                <a:gd name="T7" fmla="*/ 193675 h 19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5"/>
                <a:gd name="T13" fmla="*/ 0 h 195"/>
                <a:gd name="T14" fmla="*/ 195 w 195"/>
                <a:gd name="T15" fmla="*/ 195 h 19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5" h="195">
                  <a:moveTo>
                    <a:pt x="0" y="122"/>
                  </a:moveTo>
                  <a:lnTo>
                    <a:pt x="189" y="195"/>
                  </a:lnTo>
                  <a:lnTo>
                    <a:pt x="195" y="0"/>
                  </a:lnTo>
                  <a:lnTo>
                    <a:pt x="0" y="12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5" name="Freeform 128"/>
            <p:cNvSpPr>
              <a:spLocks noChangeArrowheads="1"/>
            </p:cNvSpPr>
            <p:nvPr/>
          </p:nvSpPr>
          <p:spPr bwMode="auto">
            <a:xfrm>
              <a:off x="1200150" y="2014537"/>
              <a:ext cx="280988" cy="271463"/>
            </a:xfrm>
            <a:custGeom>
              <a:avLst/>
              <a:gdLst>
                <a:gd name="T0" fmla="*/ 0 w 177"/>
                <a:gd name="T1" fmla="*/ 0 h 171"/>
                <a:gd name="T2" fmla="*/ 174625 w 177"/>
                <a:gd name="T3" fmla="*/ 271463 h 171"/>
                <a:gd name="T4" fmla="*/ 280988 w 177"/>
                <a:gd name="T5" fmla="*/ 96838 h 171"/>
                <a:gd name="T6" fmla="*/ 0 w 177"/>
                <a:gd name="T7" fmla="*/ 0 h 17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7"/>
                <a:gd name="T13" fmla="*/ 0 h 171"/>
                <a:gd name="T14" fmla="*/ 177 w 177"/>
                <a:gd name="T15" fmla="*/ 171 h 17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7" h="171">
                  <a:moveTo>
                    <a:pt x="0" y="0"/>
                  </a:moveTo>
                  <a:lnTo>
                    <a:pt x="110" y="171"/>
                  </a:lnTo>
                  <a:lnTo>
                    <a:pt x="177" y="6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6" name="Freeform 129"/>
            <p:cNvSpPr>
              <a:spLocks noChangeArrowheads="1"/>
            </p:cNvSpPr>
            <p:nvPr/>
          </p:nvSpPr>
          <p:spPr bwMode="auto">
            <a:xfrm>
              <a:off x="1258888" y="1327150"/>
              <a:ext cx="231775" cy="446088"/>
            </a:xfrm>
            <a:custGeom>
              <a:avLst/>
              <a:gdLst>
                <a:gd name="T0" fmla="*/ 96838 w 146"/>
                <a:gd name="T1" fmla="*/ 0 h 281"/>
                <a:gd name="T2" fmla="*/ 0 w 146"/>
                <a:gd name="T3" fmla="*/ 446088 h 281"/>
                <a:gd name="T4" fmla="*/ 231775 w 146"/>
                <a:gd name="T5" fmla="*/ 233363 h 281"/>
                <a:gd name="T6" fmla="*/ 96838 w 146"/>
                <a:gd name="T7" fmla="*/ 0 h 28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46"/>
                <a:gd name="T13" fmla="*/ 0 h 281"/>
                <a:gd name="T14" fmla="*/ 146 w 146"/>
                <a:gd name="T15" fmla="*/ 281 h 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46" h="281">
                  <a:moveTo>
                    <a:pt x="61" y="0"/>
                  </a:moveTo>
                  <a:lnTo>
                    <a:pt x="0" y="281"/>
                  </a:lnTo>
                  <a:lnTo>
                    <a:pt x="146" y="147"/>
                  </a:lnTo>
                  <a:lnTo>
                    <a:pt x="61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7" name="Freeform 131"/>
            <p:cNvSpPr>
              <a:spLocks noChangeArrowheads="1"/>
            </p:cNvSpPr>
            <p:nvPr/>
          </p:nvSpPr>
          <p:spPr bwMode="auto">
            <a:xfrm>
              <a:off x="1258888" y="1560512"/>
              <a:ext cx="252413" cy="260350"/>
            </a:xfrm>
            <a:custGeom>
              <a:avLst/>
              <a:gdLst>
                <a:gd name="T0" fmla="*/ 231775 w 159"/>
                <a:gd name="T1" fmla="*/ 0 h 164"/>
                <a:gd name="T2" fmla="*/ 0 w 159"/>
                <a:gd name="T3" fmla="*/ 212725 h 164"/>
                <a:gd name="T4" fmla="*/ 252413 w 159"/>
                <a:gd name="T5" fmla="*/ 260350 h 164"/>
                <a:gd name="T6" fmla="*/ 231775 w 159"/>
                <a:gd name="T7" fmla="*/ 0 h 16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9"/>
                <a:gd name="T13" fmla="*/ 0 h 164"/>
                <a:gd name="T14" fmla="*/ 159 w 159"/>
                <a:gd name="T15" fmla="*/ 164 h 16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9" h="164">
                  <a:moveTo>
                    <a:pt x="146" y="0"/>
                  </a:moveTo>
                  <a:lnTo>
                    <a:pt x="0" y="134"/>
                  </a:lnTo>
                  <a:lnTo>
                    <a:pt x="159" y="164"/>
                  </a:lnTo>
                  <a:lnTo>
                    <a:pt x="14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8" name="Freeform 132"/>
            <p:cNvSpPr>
              <a:spLocks noChangeArrowheads="1"/>
            </p:cNvSpPr>
            <p:nvPr/>
          </p:nvSpPr>
          <p:spPr bwMode="auto">
            <a:xfrm>
              <a:off x="1200150" y="1773237"/>
              <a:ext cx="311150" cy="241300"/>
            </a:xfrm>
            <a:custGeom>
              <a:avLst/>
              <a:gdLst>
                <a:gd name="T0" fmla="*/ 58738 w 196"/>
                <a:gd name="T1" fmla="*/ 0 h 152"/>
                <a:gd name="T2" fmla="*/ 0 w 196"/>
                <a:gd name="T3" fmla="*/ 241300 h 152"/>
                <a:gd name="T4" fmla="*/ 311150 w 196"/>
                <a:gd name="T5" fmla="*/ 47625 h 152"/>
                <a:gd name="T6" fmla="*/ 58738 w 196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6"/>
                <a:gd name="T13" fmla="*/ 0 h 152"/>
                <a:gd name="T14" fmla="*/ 196 w 196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6" h="152">
                  <a:moveTo>
                    <a:pt x="37" y="0"/>
                  </a:moveTo>
                  <a:lnTo>
                    <a:pt x="0" y="152"/>
                  </a:lnTo>
                  <a:lnTo>
                    <a:pt x="196" y="30"/>
                  </a:lnTo>
                  <a:lnTo>
                    <a:pt x="37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99" name="Freeform 133"/>
            <p:cNvSpPr>
              <a:spLocks noChangeArrowheads="1"/>
            </p:cNvSpPr>
            <p:nvPr/>
          </p:nvSpPr>
          <p:spPr bwMode="auto">
            <a:xfrm>
              <a:off x="1200150" y="1820862"/>
              <a:ext cx="311150" cy="290513"/>
            </a:xfrm>
            <a:custGeom>
              <a:avLst/>
              <a:gdLst>
                <a:gd name="T0" fmla="*/ 0 w 196"/>
                <a:gd name="T1" fmla="*/ 193675 h 183"/>
                <a:gd name="T2" fmla="*/ 280988 w 196"/>
                <a:gd name="T3" fmla="*/ 290513 h 183"/>
                <a:gd name="T4" fmla="*/ 311150 w 196"/>
                <a:gd name="T5" fmla="*/ 0 h 183"/>
                <a:gd name="T6" fmla="*/ 0 w 196"/>
                <a:gd name="T7" fmla="*/ 193675 h 18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96"/>
                <a:gd name="T13" fmla="*/ 0 h 183"/>
                <a:gd name="T14" fmla="*/ 196 w 196"/>
                <a:gd name="T15" fmla="*/ 183 h 18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96" h="183">
                  <a:moveTo>
                    <a:pt x="0" y="122"/>
                  </a:moveTo>
                  <a:lnTo>
                    <a:pt x="177" y="183"/>
                  </a:lnTo>
                  <a:lnTo>
                    <a:pt x="196" y="0"/>
                  </a:lnTo>
                  <a:lnTo>
                    <a:pt x="0" y="12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4104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"/>
          <p:cNvSpPr>
            <a:spLocks noChangeArrowheads="1"/>
          </p:cNvSpPr>
          <p:nvPr/>
        </p:nvSpPr>
        <p:spPr bwMode="auto">
          <a:xfrm>
            <a:off x="6350" y="1978025"/>
            <a:ext cx="2438400" cy="2438400"/>
          </a:xfrm>
          <a:prstGeom prst="rect">
            <a:avLst/>
          </a:prstGeom>
          <a:solidFill>
            <a:srgbClr val="ED6206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8" name="Rectangle 17"/>
          <p:cNvSpPr>
            <a:spLocks noChangeArrowheads="1"/>
          </p:cNvSpPr>
          <p:nvPr/>
        </p:nvSpPr>
        <p:spPr bwMode="auto">
          <a:xfrm>
            <a:off x="7315200" y="4419600"/>
            <a:ext cx="2438400" cy="2438400"/>
          </a:xfrm>
          <a:prstGeom prst="rect">
            <a:avLst/>
          </a:prstGeom>
          <a:solidFill>
            <a:srgbClr val="D8D8D8">
              <a:alpha val="5000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0" name="Rectangle 18"/>
          <p:cNvSpPr>
            <a:spLocks noChangeArrowheads="1"/>
          </p:cNvSpPr>
          <p:nvPr/>
        </p:nvSpPr>
        <p:spPr bwMode="auto">
          <a:xfrm>
            <a:off x="2432050" y="4416425"/>
            <a:ext cx="2438400" cy="24384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 dirty="0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1" name="Rectangle 28"/>
          <p:cNvSpPr>
            <a:spLocks noChangeArrowheads="1"/>
          </p:cNvSpPr>
          <p:nvPr/>
        </p:nvSpPr>
        <p:spPr bwMode="auto">
          <a:xfrm>
            <a:off x="0" y="4418013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1】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开题报告</a:t>
            </a:r>
            <a:endParaRPr lang="en-US" altLang="zh-CN" sz="2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【2】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拟定内容</a:t>
            </a:r>
            <a:endParaRPr lang="en-US" altLang="zh-CN" sz="2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【3】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具体分工</a:t>
            </a:r>
            <a:endParaRPr lang="en-US" altLang="zh-CN" sz="2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【4】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计划安排</a:t>
            </a:r>
            <a:endParaRPr lang="zh-CN" altLang="en-US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2" name="Rectangle 32"/>
          <p:cNvSpPr>
            <a:spLocks noChangeArrowheads="1"/>
          </p:cNvSpPr>
          <p:nvPr/>
        </p:nvSpPr>
        <p:spPr bwMode="auto">
          <a:xfrm>
            <a:off x="2438400" y="1979613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【1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窗体设计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【2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确定架构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3" name="Rectangle 33"/>
          <p:cNvSpPr>
            <a:spLocks noChangeArrowheads="1"/>
          </p:cNvSpPr>
          <p:nvPr/>
        </p:nvSpPr>
        <p:spPr bwMode="auto">
          <a:xfrm>
            <a:off x="4876800" y="4418013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1】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模块编写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【2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调整方向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4" name="Rectangle 34"/>
          <p:cNvSpPr>
            <a:spLocks noChangeArrowheads="1"/>
          </p:cNvSpPr>
          <p:nvPr/>
        </p:nvSpPr>
        <p:spPr bwMode="auto">
          <a:xfrm>
            <a:off x="7315200" y="1979613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【1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模块拼凑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【2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功能拟合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【3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程序测试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【4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漏洞修补</a:t>
            </a:r>
            <a:endParaRPr lang="zh-CN" altLang="en-US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5" name="Rectangle 35"/>
          <p:cNvSpPr>
            <a:spLocks noChangeArrowheads="1"/>
          </p:cNvSpPr>
          <p:nvPr/>
        </p:nvSpPr>
        <p:spPr bwMode="auto">
          <a:xfrm>
            <a:off x="9753600" y="4418013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【1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】</a:t>
            </a:r>
            <a:r>
              <a:rPr lang="zh-CN" altLang="en-US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分析总结</a:t>
            </a:r>
            <a:endParaRPr lang="en-US" altLang="zh-CN" sz="24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【</a:t>
            </a:r>
            <a:r>
              <a:rPr lang="en-US" altLang="zh-CN" sz="2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2】</a:t>
            </a:r>
            <a:r>
              <a:rPr lang="zh-CN" altLang="en-US" sz="240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撰写报告</a:t>
            </a:r>
            <a:endParaRPr lang="zh-CN" altLang="en-US" sz="2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37" name="Rectangle 2"/>
          <p:cNvSpPr>
            <a:spLocks noChangeArrowheads="1"/>
          </p:cNvSpPr>
          <p:nvPr/>
        </p:nvSpPr>
        <p:spPr bwMode="auto">
          <a:xfrm>
            <a:off x="4870450" y="1978025"/>
            <a:ext cx="2438400" cy="2438400"/>
          </a:xfrm>
          <a:prstGeom prst="rect">
            <a:avLst/>
          </a:prstGeom>
          <a:solidFill>
            <a:srgbClr val="ED6206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8" name="Rectangle 2"/>
          <p:cNvSpPr>
            <a:spLocks noChangeArrowheads="1"/>
          </p:cNvSpPr>
          <p:nvPr/>
        </p:nvSpPr>
        <p:spPr bwMode="auto">
          <a:xfrm>
            <a:off x="9759950" y="1978025"/>
            <a:ext cx="2438400" cy="2438400"/>
          </a:xfrm>
          <a:prstGeom prst="rect">
            <a:avLst/>
          </a:prstGeom>
          <a:solidFill>
            <a:srgbClr val="ED6206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9" name="Rectangle 28"/>
          <p:cNvSpPr>
            <a:spLocks noChangeArrowheads="1"/>
          </p:cNvSpPr>
          <p:nvPr/>
        </p:nvSpPr>
        <p:spPr bwMode="auto">
          <a:xfrm>
            <a:off x="12700" y="1976437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第</a:t>
            </a:r>
            <a:r>
              <a:rPr lang="en-US" altLang="zh-CN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8</a:t>
            </a: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周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0" name="Rectangle 28"/>
          <p:cNvSpPr>
            <a:spLocks noChangeArrowheads="1"/>
          </p:cNvSpPr>
          <p:nvPr/>
        </p:nvSpPr>
        <p:spPr bwMode="auto">
          <a:xfrm>
            <a:off x="2419350" y="4413249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第</a:t>
            </a:r>
            <a:r>
              <a:rPr lang="en-US" altLang="zh-CN" sz="4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9</a:t>
            </a: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周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1" name="Rectangle 28"/>
          <p:cNvSpPr>
            <a:spLocks noChangeArrowheads="1"/>
          </p:cNvSpPr>
          <p:nvPr/>
        </p:nvSpPr>
        <p:spPr bwMode="auto">
          <a:xfrm>
            <a:off x="4902200" y="1974849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zh-CN" altLang="en-US" sz="4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第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ctr" eaLnBrk="1" hangingPunct="1"/>
            <a:r>
              <a:rPr lang="en-US" altLang="zh-CN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10~12</a:t>
            </a:r>
          </a:p>
          <a:p>
            <a:pPr algn="ctr" eaLnBrk="1" hangingPunct="1"/>
            <a:r>
              <a:rPr lang="zh-CN" altLang="en-US" sz="4800" b="1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周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2" name="Rectangle 28"/>
          <p:cNvSpPr>
            <a:spLocks noChangeArrowheads="1"/>
          </p:cNvSpPr>
          <p:nvPr/>
        </p:nvSpPr>
        <p:spPr bwMode="auto">
          <a:xfrm>
            <a:off x="7372350" y="4413249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第</a:t>
            </a:r>
            <a:r>
              <a:rPr lang="en-US" altLang="zh-CN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13</a:t>
            </a: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周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43" name="Rectangle 28"/>
          <p:cNvSpPr>
            <a:spLocks noChangeArrowheads="1"/>
          </p:cNvSpPr>
          <p:nvPr/>
        </p:nvSpPr>
        <p:spPr bwMode="auto">
          <a:xfrm>
            <a:off x="9766300" y="1981200"/>
            <a:ext cx="2438400" cy="2438400"/>
          </a:xfrm>
          <a:prstGeom prst="rect">
            <a:avLst/>
          </a:prstGeom>
          <a:solidFill>
            <a:srgbClr val="FFFFFF">
              <a:alpha val="0"/>
            </a:srgb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第</a:t>
            </a:r>
            <a:r>
              <a:rPr lang="en-US" altLang="zh-CN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14</a:t>
            </a:r>
            <a:r>
              <a:rPr lang="zh-CN" altLang="en-US" sz="4800" b="1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周</a:t>
            </a:r>
            <a:endParaRPr lang="en-US" altLang="zh-CN" sz="4800" b="1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085404" y="453619"/>
            <a:ext cx="4021192" cy="605648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18" name="副标题 2"/>
          <p:cNvSpPr txBox="1">
            <a:spLocks/>
          </p:cNvSpPr>
          <p:nvPr/>
        </p:nvSpPr>
        <p:spPr>
          <a:xfrm>
            <a:off x="3721700" y="497300"/>
            <a:ext cx="4893965" cy="6283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spc="1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工作计划</a:t>
            </a:r>
            <a:endParaRPr lang="zh-CN" altLang="en-US" sz="3600" b="1" spc="1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471325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>
            <a:spLocks noChangeArrowheads="1"/>
          </p:cNvSpPr>
          <p:nvPr/>
        </p:nvSpPr>
        <p:spPr bwMode="auto">
          <a:xfrm>
            <a:off x="6763462" y="634658"/>
            <a:ext cx="4144024" cy="1466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实现用户基本信息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模块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Source Sans Pro" panose="020B0503030403020204" pitchFamily="34" charset="0"/>
            </a:endParaRP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实现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校园场所管理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zh-CN" altLang="en-US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Source Sans Pro" panose="020B0503030403020204" pitchFamily="34" charset="0"/>
            </a:endParaRP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担任</a:t>
            </a:r>
            <a:r>
              <a:rPr lang="zh-CN" altLang="en-US" dirty="0" smtClean="0">
                <a:solidFill>
                  <a:srgbClr val="ED620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</a:t>
            </a:r>
            <a:r>
              <a:rPr lang="zh-CN" altLang="en-US" dirty="0">
                <a:solidFill>
                  <a:srgbClr val="ED620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视觉界面</a:t>
            </a:r>
            <a:r>
              <a:rPr lang="zh-CN" altLang="en-US" dirty="0" smtClean="0">
                <a:solidFill>
                  <a:srgbClr val="ED620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设计师</a:t>
            </a:r>
            <a:endParaRPr lang="en-US" altLang="zh-CN" dirty="0">
              <a:solidFill>
                <a:srgbClr val="ED620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负责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系统界面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设计修改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，提升用户使用体验</a:t>
            </a:r>
            <a:endParaRPr lang="zh-CN" altLang="en-US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Source Sans Pro" panose="020B0503030403020204" pitchFamily="34" charset="0"/>
            </a:endParaRPr>
          </a:p>
        </p:txBody>
      </p:sp>
      <p:grpSp>
        <p:nvGrpSpPr>
          <p:cNvPr id="10" name="Group 9"/>
          <p:cNvGrpSpPr>
            <a:grpSpLocks/>
          </p:cNvGrpSpPr>
          <p:nvPr/>
        </p:nvGrpSpPr>
        <p:grpSpPr bwMode="auto">
          <a:xfrm>
            <a:off x="5106007" y="3163700"/>
            <a:ext cx="1462617" cy="619125"/>
            <a:chOff x="0" y="-240187"/>
            <a:chExt cx="912962" cy="724074"/>
          </a:xfrm>
        </p:grpSpPr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0" y="-240187"/>
              <a:ext cx="724074" cy="724074"/>
            </a:xfrm>
            <a:prstGeom prst="rect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dirty="0">
                  <a:solidFill>
                    <a:schemeClr val="accent5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黄家锐</a:t>
              </a:r>
            </a:p>
          </p:txBody>
        </p:sp>
        <p:sp>
          <p:nvSpPr>
            <p:cNvPr id="12" name="Isosceles Triangle 11"/>
            <p:cNvSpPr>
              <a:spLocks noChangeArrowheads="1"/>
            </p:cNvSpPr>
            <p:nvPr/>
          </p:nvSpPr>
          <p:spPr bwMode="auto">
            <a:xfrm flipV="1">
              <a:off x="724074" y="0"/>
              <a:ext cx="188888" cy="205286"/>
            </a:xfrm>
            <a:prstGeom prst="triangle">
              <a:avLst>
                <a:gd name="adj" fmla="val 0"/>
              </a:avLst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 smtClean="0">
                <a:solidFill>
                  <a:srgbClr val="FFFFFF"/>
                </a:solidFill>
                <a:latin typeface="Source Sans Pro" panose="020B0503030403020204" pitchFamily="34" charset="0"/>
                <a:sym typeface="Source Sans Pro" panose="020B0503030403020204" pitchFamily="34" charset="0"/>
              </a:endParaRPr>
            </a:p>
          </p:txBody>
        </p:sp>
      </p:grpSp>
      <p:sp>
        <p:nvSpPr>
          <p:cNvPr id="13" name="TextBox 12"/>
          <p:cNvSpPr>
            <a:spLocks noChangeArrowheads="1"/>
          </p:cNvSpPr>
          <p:nvPr/>
        </p:nvSpPr>
        <p:spPr bwMode="auto">
          <a:xfrm>
            <a:off x="6763462" y="2738688"/>
            <a:ext cx="4320413" cy="1754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实现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界面</a:t>
            </a:r>
            <a:r>
              <a:rPr lang="en-US" altLang="zh-CN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UI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与娱乐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扩展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实现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校园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卡通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管理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担任</a:t>
            </a:r>
            <a:r>
              <a:rPr lang="zh-CN" altLang="en-US" dirty="0" smtClean="0">
                <a:solidFill>
                  <a:srgbClr val="ED6206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系统平台框架设计师</a:t>
            </a:r>
            <a:endParaRPr lang="en-US" altLang="zh-CN" dirty="0" smtClean="0">
              <a:solidFill>
                <a:srgbClr val="ED6206"/>
              </a:solidFill>
              <a:latin typeface="黑体" panose="02010609060101010101" pitchFamily="49" charset="-122"/>
              <a:ea typeface="黑体" panose="02010609060101010101" pitchFamily="49" charset="-122"/>
              <a:sym typeface="Source Sans Pro" panose="020B0503030403020204" pitchFamily="34" charset="0"/>
            </a:endParaRPr>
          </a:p>
          <a:p>
            <a:pPr marL="285750" indent="-28575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设计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Source Sans Pro" panose="020B0503030403020204" pitchFamily="34" charset="0"/>
              </a:rPr>
              <a:t>系统层次，实现模块之间的拟合与调试</a:t>
            </a:r>
            <a:endParaRPr lang="zh-CN" altLang="en-US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  <a:sym typeface="Source Sans Pro" panose="020B0503030403020204" pitchFamily="34" charset="0"/>
            </a:endParaRP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dirty="0">
              <a:solidFill>
                <a:schemeClr val="bg1"/>
              </a:solidFill>
              <a:sym typeface="Source Sans Pro" panose="020B0503030403020204" pitchFamily="34" charset="0"/>
            </a:endParaRPr>
          </a:p>
        </p:txBody>
      </p:sp>
      <p:sp>
        <p:nvSpPr>
          <p:cNvPr id="15" name="Freeform 15"/>
          <p:cNvSpPr>
            <a:spLocks noChangeArrowheads="1"/>
          </p:cNvSpPr>
          <p:nvPr/>
        </p:nvSpPr>
        <p:spPr bwMode="auto">
          <a:xfrm>
            <a:off x="2310924" y="3108166"/>
            <a:ext cx="1817688" cy="1800225"/>
          </a:xfrm>
          <a:custGeom>
            <a:avLst/>
            <a:gdLst>
              <a:gd name="T0" fmla="*/ 1290203 w 1614360"/>
              <a:gd name="T1" fmla="*/ 287025 h 1614360"/>
              <a:gd name="T2" fmla="*/ 1431590 w 1614360"/>
              <a:gd name="T3" fmla="*/ 169520 h 1614360"/>
              <a:gd name="T4" fmla="*/ 1544542 w 1614360"/>
              <a:gd name="T5" fmla="*/ 263388 h 1614360"/>
              <a:gd name="T6" fmla="*/ 1452252 w 1614360"/>
              <a:gd name="T7" fmla="*/ 421694 h 1614360"/>
              <a:gd name="T8" fmla="*/ 1598890 w 1614360"/>
              <a:gd name="T9" fmla="*/ 673238 h 1614360"/>
              <a:gd name="T10" fmla="*/ 1783461 w 1614360"/>
              <a:gd name="T11" fmla="*/ 673233 h 1614360"/>
              <a:gd name="T12" fmla="*/ 1809065 w 1614360"/>
              <a:gd name="T13" fmla="*/ 817046 h 1614360"/>
              <a:gd name="T14" fmla="*/ 1635623 w 1614360"/>
              <a:gd name="T15" fmla="*/ 879563 h 1614360"/>
              <a:gd name="T16" fmla="*/ 1584696 w 1614360"/>
              <a:gd name="T17" fmla="*/ 1165608 h 1614360"/>
              <a:gd name="T18" fmla="*/ 1726090 w 1614360"/>
              <a:gd name="T19" fmla="*/ 1283105 h 1614360"/>
              <a:gd name="T20" fmla="*/ 1652366 w 1614360"/>
              <a:gd name="T21" fmla="*/ 1409572 h 1614360"/>
              <a:gd name="T22" fmla="*/ 1478926 w 1614360"/>
              <a:gd name="T23" fmla="*/ 1347047 h 1614360"/>
              <a:gd name="T24" fmla="*/ 1254264 w 1614360"/>
              <a:gd name="T25" fmla="*/ 1533750 h 1614360"/>
              <a:gd name="T26" fmla="*/ 1286320 w 1614360"/>
              <a:gd name="T27" fmla="*/ 1713770 h 1614360"/>
              <a:gd name="T28" fmla="*/ 1147764 w 1614360"/>
              <a:gd name="T29" fmla="*/ 1763717 h 1614360"/>
              <a:gd name="T30" fmla="*/ 1055482 w 1614360"/>
              <a:gd name="T31" fmla="*/ 1605406 h 1614360"/>
              <a:gd name="T32" fmla="*/ 762207 w 1614360"/>
              <a:gd name="T33" fmla="*/ 1605406 h 1614360"/>
              <a:gd name="T34" fmla="*/ 669924 w 1614360"/>
              <a:gd name="T35" fmla="*/ 1763717 h 1614360"/>
              <a:gd name="T36" fmla="*/ 531368 w 1614360"/>
              <a:gd name="T37" fmla="*/ 1713770 h 1614360"/>
              <a:gd name="T38" fmla="*/ 563424 w 1614360"/>
              <a:gd name="T39" fmla="*/ 1533750 h 1614360"/>
              <a:gd name="T40" fmla="*/ 338762 w 1614360"/>
              <a:gd name="T41" fmla="*/ 1347047 h 1614360"/>
              <a:gd name="T42" fmla="*/ 165322 w 1614360"/>
              <a:gd name="T43" fmla="*/ 1409572 h 1614360"/>
              <a:gd name="T44" fmla="*/ 91598 w 1614360"/>
              <a:gd name="T45" fmla="*/ 1283105 h 1614360"/>
              <a:gd name="T46" fmla="*/ 232992 w 1614360"/>
              <a:gd name="T47" fmla="*/ 1165608 h 1614360"/>
              <a:gd name="T48" fmla="*/ 182065 w 1614360"/>
              <a:gd name="T49" fmla="*/ 879563 h 1614360"/>
              <a:gd name="T50" fmla="*/ 8623 w 1614360"/>
              <a:gd name="T51" fmla="*/ 817046 h 1614360"/>
              <a:gd name="T52" fmla="*/ 34227 w 1614360"/>
              <a:gd name="T53" fmla="*/ 673233 h 1614360"/>
              <a:gd name="T54" fmla="*/ 218799 w 1614360"/>
              <a:gd name="T55" fmla="*/ 673238 h 1614360"/>
              <a:gd name="T56" fmla="*/ 365437 w 1614360"/>
              <a:gd name="T57" fmla="*/ 421694 h 1614360"/>
              <a:gd name="T58" fmla="*/ 273146 w 1614360"/>
              <a:gd name="T59" fmla="*/ 263388 h 1614360"/>
              <a:gd name="T60" fmla="*/ 386098 w 1614360"/>
              <a:gd name="T61" fmla="*/ 169520 h 1614360"/>
              <a:gd name="T62" fmla="*/ 527485 w 1614360"/>
              <a:gd name="T63" fmla="*/ 287025 h 1614360"/>
              <a:gd name="T64" fmla="*/ 803073 w 1614360"/>
              <a:gd name="T65" fmla="*/ 187682 h 1614360"/>
              <a:gd name="T66" fmla="*/ 835120 w 1614360"/>
              <a:gd name="T67" fmla="*/ 7660 h 1614360"/>
              <a:gd name="T68" fmla="*/ 982568 w 1614360"/>
              <a:gd name="T69" fmla="*/ 7660 h 1614360"/>
              <a:gd name="T70" fmla="*/ 1014615 w 1614360"/>
              <a:gd name="T71" fmla="*/ 187682 h 1614360"/>
              <a:gd name="T72" fmla="*/ 1290203 w 1614360"/>
              <a:gd name="T73" fmla="*/ 287025 h 161436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w 1614360"/>
              <a:gd name="T112" fmla="*/ 0 h 1614360"/>
              <a:gd name="T113" fmla="*/ 1614360 w 1614360"/>
              <a:gd name="T114" fmla="*/ 1614360 h 1614360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T111" t="T112" r="T113" b="T114"/>
            <a:pathLst>
              <a:path w="1614360" h="1614360">
                <a:moveTo>
                  <a:pt x="1145880" y="257391"/>
                </a:moveTo>
                <a:lnTo>
                  <a:pt x="1271451" y="152018"/>
                </a:lnTo>
                <a:lnTo>
                  <a:pt x="1371768" y="236194"/>
                </a:lnTo>
                <a:lnTo>
                  <a:pt x="1289802" y="378156"/>
                </a:lnTo>
                <a:cubicBezTo>
                  <a:pt x="1348085" y="443720"/>
                  <a:pt x="1392398" y="520472"/>
                  <a:pt x="1420037" y="603729"/>
                </a:cubicBezTo>
                <a:lnTo>
                  <a:pt x="1583962" y="603725"/>
                </a:lnTo>
                <a:lnTo>
                  <a:pt x="1606702" y="732690"/>
                </a:lnTo>
                <a:lnTo>
                  <a:pt x="1452661" y="788752"/>
                </a:lnTo>
                <a:cubicBezTo>
                  <a:pt x="1455164" y="876441"/>
                  <a:pt x="1439775" y="963720"/>
                  <a:pt x="1407431" y="1045264"/>
                </a:cubicBezTo>
                <a:lnTo>
                  <a:pt x="1533008" y="1150630"/>
                </a:lnTo>
                <a:lnTo>
                  <a:pt x="1467531" y="1264040"/>
                </a:lnTo>
                <a:lnTo>
                  <a:pt x="1313492" y="1207971"/>
                </a:lnTo>
                <a:cubicBezTo>
                  <a:pt x="1259045" y="1276754"/>
                  <a:pt x="1191153" y="1333721"/>
                  <a:pt x="1113961" y="1375397"/>
                </a:cubicBezTo>
                <a:lnTo>
                  <a:pt x="1142431" y="1536831"/>
                </a:lnTo>
                <a:lnTo>
                  <a:pt x="1019374" y="1581621"/>
                </a:lnTo>
                <a:lnTo>
                  <a:pt x="937415" y="1439655"/>
                </a:lnTo>
                <a:cubicBezTo>
                  <a:pt x="851493" y="1457347"/>
                  <a:pt x="762867" y="1457347"/>
                  <a:pt x="676946" y="1439655"/>
                </a:cubicBezTo>
                <a:lnTo>
                  <a:pt x="594986" y="1581621"/>
                </a:lnTo>
                <a:lnTo>
                  <a:pt x="471929" y="1536831"/>
                </a:lnTo>
                <a:lnTo>
                  <a:pt x="500399" y="1375397"/>
                </a:lnTo>
                <a:cubicBezTo>
                  <a:pt x="423207" y="1333721"/>
                  <a:pt x="355315" y="1276753"/>
                  <a:pt x="300868" y="1207971"/>
                </a:cubicBezTo>
                <a:lnTo>
                  <a:pt x="146829" y="1264040"/>
                </a:lnTo>
                <a:lnTo>
                  <a:pt x="81352" y="1150630"/>
                </a:lnTo>
                <a:lnTo>
                  <a:pt x="206929" y="1045264"/>
                </a:lnTo>
                <a:cubicBezTo>
                  <a:pt x="174585" y="963720"/>
                  <a:pt x="159196" y="876441"/>
                  <a:pt x="161699" y="788752"/>
                </a:cubicBezTo>
                <a:lnTo>
                  <a:pt x="7658" y="732690"/>
                </a:lnTo>
                <a:lnTo>
                  <a:pt x="30398" y="603725"/>
                </a:lnTo>
                <a:lnTo>
                  <a:pt x="194324" y="603729"/>
                </a:lnTo>
                <a:cubicBezTo>
                  <a:pt x="221963" y="520472"/>
                  <a:pt x="266276" y="443720"/>
                  <a:pt x="324559" y="378156"/>
                </a:cubicBezTo>
                <a:lnTo>
                  <a:pt x="242592" y="236194"/>
                </a:lnTo>
                <a:lnTo>
                  <a:pt x="342909" y="152018"/>
                </a:lnTo>
                <a:lnTo>
                  <a:pt x="468480" y="257391"/>
                </a:lnTo>
                <a:cubicBezTo>
                  <a:pt x="543169" y="211379"/>
                  <a:pt x="626450" y="181067"/>
                  <a:pt x="713241" y="168305"/>
                </a:cubicBezTo>
                <a:lnTo>
                  <a:pt x="741703" y="6869"/>
                </a:lnTo>
                <a:lnTo>
                  <a:pt x="872657" y="6869"/>
                </a:lnTo>
                <a:lnTo>
                  <a:pt x="901119" y="168305"/>
                </a:lnTo>
                <a:cubicBezTo>
                  <a:pt x="987910" y="181067"/>
                  <a:pt x="1071191" y="211378"/>
                  <a:pt x="1145880" y="25739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347418" tIns="401016" rIns="347418" bIns="429249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Freeform 16"/>
          <p:cNvSpPr>
            <a:spLocks noChangeArrowheads="1"/>
          </p:cNvSpPr>
          <p:nvPr/>
        </p:nvSpPr>
        <p:spPr bwMode="auto">
          <a:xfrm>
            <a:off x="1252062" y="2684304"/>
            <a:ext cx="1322387" cy="1308100"/>
          </a:xfrm>
          <a:custGeom>
            <a:avLst/>
            <a:gdLst>
              <a:gd name="T0" fmla="*/ 989472 w 1174080"/>
              <a:gd name="T1" fmla="*/ 331309 h 1174080"/>
              <a:gd name="T2" fmla="*/ 1184569 w 1174080"/>
              <a:gd name="T3" fmla="*/ 273145 h 1174080"/>
              <a:gd name="T4" fmla="*/ 1256358 w 1174080"/>
              <a:gd name="T5" fmla="*/ 396143 h 1174080"/>
              <a:gd name="T6" fmla="*/ 1107888 w 1174080"/>
              <a:gd name="T7" fmla="*/ 534194 h 1174080"/>
              <a:gd name="T8" fmla="*/ 1107888 w 1174080"/>
              <a:gd name="T9" fmla="*/ 773905 h 1174080"/>
              <a:gd name="T10" fmla="*/ 1256358 w 1174080"/>
              <a:gd name="T11" fmla="*/ 911957 h 1174080"/>
              <a:gd name="T12" fmla="*/ 1184569 w 1174080"/>
              <a:gd name="T13" fmla="*/ 1034955 h 1174080"/>
              <a:gd name="T14" fmla="*/ 989472 w 1174080"/>
              <a:gd name="T15" fmla="*/ 976791 h 1174080"/>
              <a:gd name="T16" fmla="*/ 779609 w 1174080"/>
              <a:gd name="T17" fmla="*/ 1096647 h 1174080"/>
              <a:gd name="T18" fmla="*/ 732982 w 1174080"/>
              <a:gd name="T19" fmla="*/ 1292862 h 1174080"/>
              <a:gd name="T20" fmla="*/ 589405 w 1174080"/>
              <a:gd name="T21" fmla="*/ 1292862 h 1174080"/>
              <a:gd name="T22" fmla="*/ 542778 w 1174080"/>
              <a:gd name="T23" fmla="*/ 1096647 h 1174080"/>
              <a:gd name="T24" fmla="*/ 332915 w 1174080"/>
              <a:gd name="T25" fmla="*/ 976791 h 1174080"/>
              <a:gd name="T26" fmla="*/ 137818 w 1174080"/>
              <a:gd name="T27" fmla="*/ 1034955 h 1174080"/>
              <a:gd name="T28" fmla="*/ 66029 w 1174080"/>
              <a:gd name="T29" fmla="*/ 911957 h 1174080"/>
              <a:gd name="T30" fmla="*/ 214499 w 1174080"/>
              <a:gd name="T31" fmla="*/ 773906 h 1174080"/>
              <a:gd name="T32" fmla="*/ 214499 w 1174080"/>
              <a:gd name="T33" fmla="*/ 534195 h 1174080"/>
              <a:gd name="T34" fmla="*/ 66029 w 1174080"/>
              <a:gd name="T35" fmla="*/ 396143 h 1174080"/>
              <a:gd name="T36" fmla="*/ 137818 w 1174080"/>
              <a:gd name="T37" fmla="*/ 273145 h 1174080"/>
              <a:gd name="T38" fmla="*/ 332915 w 1174080"/>
              <a:gd name="T39" fmla="*/ 331309 h 1174080"/>
              <a:gd name="T40" fmla="*/ 542778 w 1174080"/>
              <a:gd name="T41" fmla="*/ 211453 h 1174080"/>
              <a:gd name="T42" fmla="*/ 589405 w 1174080"/>
              <a:gd name="T43" fmla="*/ 15238 h 1174080"/>
              <a:gd name="T44" fmla="*/ 732982 w 1174080"/>
              <a:gd name="T45" fmla="*/ 15238 h 1174080"/>
              <a:gd name="T46" fmla="*/ 779609 w 1174080"/>
              <a:gd name="T47" fmla="*/ 211453 h 1174080"/>
              <a:gd name="T48" fmla="*/ 989472 w 1174080"/>
              <a:gd name="T49" fmla="*/ 331309 h 117408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1174080"/>
              <a:gd name="T76" fmla="*/ 0 h 1174080"/>
              <a:gd name="T77" fmla="*/ 1174080 w 1174080"/>
              <a:gd name="T78" fmla="*/ 1174080 h 1174080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1174080" h="1174080">
                <a:moveTo>
                  <a:pt x="878502" y="297365"/>
                </a:moveTo>
                <a:lnTo>
                  <a:pt x="1051718" y="245160"/>
                </a:lnTo>
                <a:lnTo>
                  <a:pt x="1115456" y="355557"/>
                </a:lnTo>
                <a:lnTo>
                  <a:pt x="983637" y="479464"/>
                </a:lnTo>
                <a:cubicBezTo>
                  <a:pt x="1002745" y="549908"/>
                  <a:pt x="1002745" y="624171"/>
                  <a:pt x="983637" y="694615"/>
                </a:cubicBezTo>
                <a:lnTo>
                  <a:pt x="1115456" y="818523"/>
                </a:lnTo>
                <a:lnTo>
                  <a:pt x="1051718" y="928920"/>
                </a:lnTo>
                <a:lnTo>
                  <a:pt x="878502" y="876715"/>
                </a:lnTo>
                <a:cubicBezTo>
                  <a:pt x="827049" y="928485"/>
                  <a:pt x="762736" y="965616"/>
                  <a:pt x="692175" y="984291"/>
                </a:cubicBezTo>
                <a:lnTo>
                  <a:pt x="650777" y="1160403"/>
                </a:lnTo>
                <a:lnTo>
                  <a:pt x="523303" y="1160403"/>
                </a:lnTo>
                <a:lnTo>
                  <a:pt x="481905" y="984291"/>
                </a:lnTo>
                <a:cubicBezTo>
                  <a:pt x="411344" y="965617"/>
                  <a:pt x="347031" y="928485"/>
                  <a:pt x="295578" y="876715"/>
                </a:cubicBezTo>
                <a:lnTo>
                  <a:pt x="122362" y="928920"/>
                </a:lnTo>
                <a:lnTo>
                  <a:pt x="58624" y="818523"/>
                </a:lnTo>
                <a:lnTo>
                  <a:pt x="190443" y="694616"/>
                </a:lnTo>
                <a:cubicBezTo>
                  <a:pt x="171335" y="624172"/>
                  <a:pt x="171335" y="549909"/>
                  <a:pt x="190443" y="479465"/>
                </a:cubicBezTo>
                <a:lnTo>
                  <a:pt x="58624" y="355557"/>
                </a:lnTo>
                <a:lnTo>
                  <a:pt x="122362" y="245160"/>
                </a:lnTo>
                <a:lnTo>
                  <a:pt x="295578" y="297365"/>
                </a:lnTo>
                <a:cubicBezTo>
                  <a:pt x="347031" y="245595"/>
                  <a:pt x="411344" y="208464"/>
                  <a:pt x="481905" y="189789"/>
                </a:cubicBezTo>
                <a:lnTo>
                  <a:pt x="523303" y="13677"/>
                </a:lnTo>
                <a:lnTo>
                  <a:pt x="650777" y="13677"/>
                </a:lnTo>
                <a:lnTo>
                  <a:pt x="692175" y="189789"/>
                </a:lnTo>
                <a:cubicBezTo>
                  <a:pt x="762736" y="208463"/>
                  <a:pt x="827049" y="245595"/>
                  <a:pt x="878502" y="2973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318438" tIns="320225" rIns="318438" bIns="320225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7" name="Freeform 17"/>
          <p:cNvSpPr>
            <a:spLocks noChangeArrowheads="1"/>
          </p:cNvSpPr>
          <p:nvPr/>
        </p:nvSpPr>
        <p:spPr bwMode="auto">
          <a:xfrm>
            <a:off x="1847374" y="1636554"/>
            <a:ext cx="1587500" cy="1570037"/>
          </a:xfrm>
          <a:custGeom>
            <a:avLst/>
            <a:gdLst>
              <a:gd name="T0" fmla="*/ 1187843 w 1150359"/>
              <a:gd name="T1" fmla="*/ 397651 h 1150359"/>
              <a:gd name="T2" fmla="*/ 1422053 w 1150359"/>
              <a:gd name="T3" fmla="*/ 327840 h 1150359"/>
              <a:gd name="T4" fmla="*/ 1508233 w 1150359"/>
              <a:gd name="T5" fmla="*/ 475468 h 1150359"/>
              <a:gd name="T6" fmla="*/ 1329998 w 1150359"/>
              <a:gd name="T7" fmla="*/ 641163 h 1150359"/>
              <a:gd name="T8" fmla="*/ 1329998 w 1150359"/>
              <a:gd name="T9" fmla="*/ 928874 h 1150359"/>
              <a:gd name="T10" fmla="*/ 1508233 w 1150359"/>
              <a:gd name="T11" fmla="*/ 1094569 h 1150359"/>
              <a:gd name="T12" fmla="*/ 1422053 w 1150359"/>
              <a:gd name="T13" fmla="*/ 1242197 h 1150359"/>
              <a:gd name="T14" fmla="*/ 1187843 w 1150359"/>
              <a:gd name="T15" fmla="*/ 1172386 h 1150359"/>
              <a:gd name="T16" fmla="*/ 935906 w 1150359"/>
              <a:gd name="T17" fmla="*/ 1316241 h 1150359"/>
              <a:gd name="T18" fmla="*/ 879931 w 1150359"/>
              <a:gd name="T19" fmla="*/ 1551747 h 1150359"/>
              <a:gd name="T20" fmla="*/ 707569 w 1150359"/>
              <a:gd name="T21" fmla="*/ 1551747 h 1150359"/>
              <a:gd name="T22" fmla="*/ 651594 w 1150359"/>
              <a:gd name="T23" fmla="*/ 1316243 h 1150359"/>
              <a:gd name="T24" fmla="*/ 399657 w 1150359"/>
              <a:gd name="T25" fmla="*/ 1172387 h 1150359"/>
              <a:gd name="T26" fmla="*/ 165447 w 1150359"/>
              <a:gd name="T27" fmla="*/ 1242197 h 1150359"/>
              <a:gd name="T28" fmla="*/ 79267 w 1150359"/>
              <a:gd name="T29" fmla="*/ 1094569 h 1150359"/>
              <a:gd name="T30" fmla="*/ 257502 w 1150359"/>
              <a:gd name="T31" fmla="*/ 928874 h 1150359"/>
              <a:gd name="T32" fmla="*/ 257502 w 1150359"/>
              <a:gd name="T33" fmla="*/ 641163 h 1150359"/>
              <a:gd name="T34" fmla="*/ 79267 w 1150359"/>
              <a:gd name="T35" fmla="*/ 475468 h 1150359"/>
              <a:gd name="T36" fmla="*/ 165447 w 1150359"/>
              <a:gd name="T37" fmla="*/ 327840 h 1150359"/>
              <a:gd name="T38" fmla="*/ 399657 w 1150359"/>
              <a:gd name="T39" fmla="*/ 397651 h 1150359"/>
              <a:gd name="T40" fmla="*/ 651594 w 1150359"/>
              <a:gd name="T41" fmla="*/ 253796 h 1150359"/>
              <a:gd name="T42" fmla="*/ 707569 w 1150359"/>
              <a:gd name="T43" fmla="*/ 18290 h 1150359"/>
              <a:gd name="T44" fmla="*/ 879931 w 1150359"/>
              <a:gd name="T45" fmla="*/ 18290 h 1150359"/>
              <a:gd name="T46" fmla="*/ 935906 w 1150359"/>
              <a:gd name="T47" fmla="*/ 253794 h 1150359"/>
              <a:gd name="T48" fmla="*/ 1187843 w 1150359"/>
              <a:gd name="T49" fmla="*/ 397650 h 1150359"/>
              <a:gd name="T50" fmla="*/ 1187843 w 1150359"/>
              <a:gd name="T51" fmla="*/ 397651 h 1150359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w 1150359"/>
              <a:gd name="T79" fmla="*/ 0 h 1150359"/>
              <a:gd name="T80" fmla="*/ 1150359 w 1150359"/>
              <a:gd name="T81" fmla="*/ 1150359 h 1150359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T78" t="T79" r="T80" b="T81"/>
            <a:pathLst>
              <a:path w="1150359" h="1150359">
                <a:moveTo>
                  <a:pt x="740425" y="290987"/>
                </a:moveTo>
                <a:lnTo>
                  <a:pt x="863468" y="214781"/>
                </a:lnTo>
                <a:lnTo>
                  <a:pt x="935578" y="286892"/>
                </a:lnTo>
                <a:lnTo>
                  <a:pt x="859372" y="409934"/>
                </a:lnTo>
                <a:cubicBezTo>
                  <a:pt x="888724" y="460412"/>
                  <a:pt x="904100" y="517798"/>
                  <a:pt x="903920" y="576190"/>
                </a:cubicBezTo>
                <a:lnTo>
                  <a:pt x="1031437" y="644645"/>
                </a:lnTo>
                <a:lnTo>
                  <a:pt x="1005044" y="743150"/>
                </a:lnTo>
                <a:lnTo>
                  <a:pt x="860383" y="738674"/>
                </a:lnTo>
                <a:cubicBezTo>
                  <a:pt x="831343" y="789333"/>
                  <a:pt x="789333" y="831342"/>
                  <a:pt x="738675" y="860382"/>
                </a:cubicBezTo>
                <a:lnTo>
                  <a:pt x="743150" y="1005043"/>
                </a:lnTo>
                <a:lnTo>
                  <a:pt x="644645" y="1031437"/>
                </a:lnTo>
                <a:lnTo>
                  <a:pt x="576190" y="903921"/>
                </a:lnTo>
                <a:cubicBezTo>
                  <a:pt x="517798" y="904100"/>
                  <a:pt x="460413" y="888724"/>
                  <a:pt x="409934" y="859373"/>
                </a:cubicBezTo>
                <a:lnTo>
                  <a:pt x="286891" y="935578"/>
                </a:lnTo>
                <a:lnTo>
                  <a:pt x="214781" y="863467"/>
                </a:lnTo>
                <a:lnTo>
                  <a:pt x="290987" y="740425"/>
                </a:lnTo>
                <a:cubicBezTo>
                  <a:pt x="261635" y="689947"/>
                  <a:pt x="246259" y="632561"/>
                  <a:pt x="246439" y="574169"/>
                </a:cubicBezTo>
                <a:lnTo>
                  <a:pt x="118922" y="505714"/>
                </a:lnTo>
                <a:lnTo>
                  <a:pt x="145315" y="407209"/>
                </a:lnTo>
                <a:lnTo>
                  <a:pt x="289976" y="411685"/>
                </a:lnTo>
                <a:cubicBezTo>
                  <a:pt x="319016" y="361026"/>
                  <a:pt x="361026" y="319017"/>
                  <a:pt x="411684" y="289977"/>
                </a:cubicBezTo>
                <a:lnTo>
                  <a:pt x="407209" y="145316"/>
                </a:lnTo>
                <a:lnTo>
                  <a:pt x="505714" y="118922"/>
                </a:lnTo>
                <a:lnTo>
                  <a:pt x="574169" y="246438"/>
                </a:lnTo>
                <a:cubicBezTo>
                  <a:pt x="632561" y="246259"/>
                  <a:pt x="689946" y="261635"/>
                  <a:pt x="740425" y="290986"/>
                </a:cubicBezTo>
                <a:lnTo>
                  <a:pt x="740425" y="290987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/>
        </p:spPr>
        <p:txBody>
          <a:bodyPr lIns="404436" tIns="404437" rIns="404437" bIns="404436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8" name="Circular Arrow 18"/>
          <p:cNvSpPr>
            <a:spLocks noChangeArrowheads="1"/>
          </p:cNvSpPr>
          <p:nvPr/>
        </p:nvSpPr>
        <p:spPr bwMode="auto">
          <a:xfrm rot="1421036">
            <a:off x="2309419" y="2830642"/>
            <a:ext cx="2327275" cy="2492115"/>
          </a:xfrm>
          <a:custGeom>
            <a:avLst/>
            <a:gdLst>
              <a:gd name="T0" fmla="*/ 2205416 w 21600"/>
              <a:gd name="T1" fmla="*/ 638784 h 21600"/>
              <a:gd name="T2" fmla="*/ 1083260 w 21600"/>
              <a:gd name="T3" fmla="*/ 56840 h 21600"/>
              <a:gd name="T4" fmla="*/ 2107800 w 21600"/>
              <a:gd name="T5" fmla="*/ 686880 h 21600"/>
              <a:gd name="T6" fmla="*/ 2256918 w 21600"/>
              <a:gd name="T7" fmla="*/ 2101269 h 21600"/>
              <a:gd name="T8" fmla="*/ 1769375 w 21600"/>
              <a:gd name="T9" fmla="*/ 2132729 h 21600"/>
              <a:gd name="T10" fmla="*/ 1737591 w 21600"/>
              <a:gd name="T11" fmla="*/ 1650175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3163 w 21600"/>
              <a:gd name="T19" fmla="*/ 3163 h 21600"/>
              <a:gd name="T20" fmla="*/ 18437 w 21600"/>
              <a:gd name="T21" fmla="*/ 18437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18157" y="17255"/>
                </a:moveTo>
                <a:cubicBezTo>
                  <a:pt x="19724" y="15470"/>
                  <a:pt x="20588" y="13175"/>
                  <a:pt x="20588" y="10800"/>
                </a:cubicBezTo>
                <a:cubicBezTo>
                  <a:pt x="20588" y="5394"/>
                  <a:pt x="16205" y="1012"/>
                  <a:pt x="10800" y="1012"/>
                </a:cubicBezTo>
                <a:cubicBezTo>
                  <a:pt x="10563" y="1011"/>
                  <a:pt x="10326" y="1020"/>
                  <a:pt x="10090" y="1037"/>
                </a:cubicBezTo>
                <a:lnTo>
                  <a:pt x="10017" y="28"/>
                </a:lnTo>
                <a:cubicBezTo>
                  <a:pt x="10277" y="9"/>
                  <a:pt x="10538" y="0"/>
                  <a:pt x="10799" y="0"/>
                </a:cubicBezTo>
                <a:cubicBezTo>
                  <a:pt x="16764" y="0"/>
                  <a:pt x="21600" y="4835"/>
                  <a:pt x="21600" y="10800"/>
                </a:cubicBezTo>
                <a:cubicBezTo>
                  <a:pt x="21600" y="13421"/>
                  <a:pt x="20646" y="15953"/>
                  <a:pt x="18917" y="17923"/>
                </a:cubicBezTo>
                <a:lnTo>
                  <a:pt x="20947" y="19704"/>
                </a:lnTo>
                <a:lnTo>
                  <a:pt x="16422" y="19999"/>
                </a:lnTo>
                <a:lnTo>
                  <a:pt x="16127" y="15474"/>
                </a:lnTo>
                <a:lnTo>
                  <a:pt x="18157" y="1725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  <a:ex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20" name="Circular Arrow 20"/>
          <p:cNvSpPr>
            <a:spLocks noChangeArrowheads="1"/>
          </p:cNvSpPr>
          <p:nvPr/>
        </p:nvSpPr>
        <p:spPr bwMode="auto">
          <a:xfrm rot="1125584">
            <a:off x="1687201" y="1343925"/>
            <a:ext cx="1824037" cy="1803400"/>
          </a:xfrm>
          <a:custGeom>
            <a:avLst/>
            <a:gdLst>
              <a:gd name="T0" fmla="*/ 47205 w 21600"/>
              <a:gd name="T1" fmla="*/ 615327 h 21600"/>
              <a:gd name="T2" fmla="*/ 57592 w 21600"/>
              <a:gd name="T3" fmla="*/ 973502 h 21600"/>
              <a:gd name="T4" fmla="*/ 150652 w 21600"/>
              <a:gd name="T5" fmla="*/ 649558 h 21600"/>
              <a:gd name="T6" fmla="*/ 63419 w 21600"/>
              <a:gd name="T7" fmla="*/ 148947 h 21600"/>
              <a:gd name="T8" fmla="*/ 462343 w 21600"/>
              <a:gd name="T9" fmla="*/ 127574 h 21600"/>
              <a:gd name="T10" fmla="*/ 484045 w 21600"/>
              <a:gd name="T11" fmla="*/ 522068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3163 w 21600"/>
              <a:gd name="T19" fmla="*/ 3163 h 21600"/>
              <a:gd name="T20" fmla="*/ 18437 w 21600"/>
              <a:gd name="T21" fmla="*/ 18437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3722" y="4450"/>
                </a:moveTo>
                <a:cubicBezTo>
                  <a:pt x="2157" y="6195"/>
                  <a:pt x="1291" y="8456"/>
                  <a:pt x="1292" y="10800"/>
                </a:cubicBezTo>
                <a:cubicBezTo>
                  <a:pt x="1292" y="11069"/>
                  <a:pt x="1303" y="11337"/>
                  <a:pt x="1326" y="11606"/>
                </a:cubicBezTo>
                <a:lnTo>
                  <a:pt x="38" y="11715"/>
                </a:lnTo>
                <a:cubicBezTo>
                  <a:pt x="12" y="11411"/>
                  <a:pt x="0" y="11105"/>
                  <a:pt x="0" y="10800"/>
                </a:cubicBezTo>
                <a:cubicBezTo>
                  <a:pt x="-1" y="8137"/>
                  <a:pt x="983" y="5569"/>
                  <a:pt x="2761" y="3587"/>
                </a:cubicBezTo>
                <a:lnTo>
                  <a:pt x="751" y="1784"/>
                </a:lnTo>
                <a:lnTo>
                  <a:pt x="5475" y="1528"/>
                </a:lnTo>
                <a:lnTo>
                  <a:pt x="5732" y="6253"/>
                </a:lnTo>
                <a:lnTo>
                  <a:pt x="3722" y="4450"/>
                </a:lnTo>
                <a:close/>
              </a:path>
            </a:pathLst>
          </a:custGeom>
          <a:solidFill>
            <a:srgbClr val="FFFFFF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1" name="Picture 2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8874" y="2201704"/>
            <a:ext cx="444500" cy="44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2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4662" y="3104991"/>
            <a:ext cx="376237" cy="37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42749" y="3674904"/>
            <a:ext cx="642938" cy="63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7" name="TextBox 29"/>
          <p:cNvSpPr>
            <a:spLocks noChangeArrowheads="1"/>
          </p:cNvSpPr>
          <p:nvPr/>
        </p:nvSpPr>
        <p:spPr bwMode="auto">
          <a:xfrm>
            <a:off x="6763462" y="4908391"/>
            <a:ext cx="4144024" cy="1477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实现用户通知消息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</a:t>
            </a:r>
            <a:r>
              <a:rPr lang="zh-CN" altLang="en-US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二手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交易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模块</a:t>
            </a:r>
            <a:endParaRPr lang="en-US" altLang="zh-CN" dirty="0" smtClean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担任</a:t>
            </a:r>
            <a:r>
              <a:rPr lang="zh-CN" altLang="en-US" dirty="0" smtClean="0">
                <a:solidFill>
                  <a:srgbClr val="ED6206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数据结构与算法设计师</a:t>
            </a:r>
            <a:endParaRPr lang="en-US" altLang="zh-CN" dirty="0">
              <a:solidFill>
                <a:srgbClr val="ED6206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负责</a:t>
            </a:r>
            <a:r>
              <a:rPr lang="zh-CN" altLang="en-US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实现系统数据库架构以及用户</a:t>
            </a:r>
            <a:r>
              <a:rPr lang="zh-CN" altLang="en-US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信息即时交互</a:t>
            </a:r>
            <a:endParaRPr lang="zh-CN" altLang="en-US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9" name="Circular Arrow 20"/>
          <p:cNvSpPr>
            <a:spLocks noChangeArrowheads="1"/>
          </p:cNvSpPr>
          <p:nvPr/>
        </p:nvSpPr>
        <p:spPr bwMode="auto">
          <a:xfrm rot="17818468">
            <a:off x="868275" y="2589212"/>
            <a:ext cx="1824037" cy="1803400"/>
          </a:xfrm>
          <a:custGeom>
            <a:avLst/>
            <a:gdLst>
              <a:gd name="T0" fmla="*/ 47205 w 21600"/>
              <a:gd name="T1" fmla="*/ 615327 h 21600"/>
              <a:gd name="T2" fmla="*/ 57592 w 21600"/>
              <a:gd name="T3" fmla="*/ 973502 h 21600"/>
              <a:gd name="T4" fmla="*/ 150652 w 21600"/>
              <a:gd name="T5" fmla="*/ 649558 h 21600"/>
              <a:gd name="T6" fmla="*/ 63419 w 21600"/>
              <a:gd name="T7" fmla="*/ 148947 h 21600"/>
              <a:gd name="T8" fmla="*/ 462343 w 21600"/>
              <a:gd name="T9" fmla="*/ 127574 h 21600"/>
              <a:gd name="T10" fmla="*/ 484045 w 21600"/>
              <a:gd name="T11" fmla="*/ 522068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3163 w 21600"/>
              <a:gd name="T19" fmla="*/ 3163 h 21600"/>
              <a:gd name="T20" fmla="*/ 18437 w 21600"/>
              <a:gd name="T21" fmla="*/ 18437 h 2160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21600" h="21600">
                <a:moveTo>
                  <a:pt x="3722" y="4450"/>
                </a:moveTo>
                <a:cubicBezTo>
                  <a:pt x="2157" y="6195"/>
                  <a:pt x="1291" y="8456"/>
                  <a:pt x="1292" y="10800"/>
                </a:cubicBezTo>
                <a:cubicBezTo>
                  <a:pt x="1292" y="11069"/>
                  <a:pt x="1303" y="11337"/>
                  <a:pt x="1326" y="11606"/>
                </a:cubicBezTo>
                <a:lnTo>
                  <a:pt x="38" y="11715"/>
                </a:lnTo>
                <a:cubicBezTo>
                  <a:pt x="12" y="11411"/>
                  <a:pt x="0" y="11105"/>
                  <a:pt x="0" y="10800"/>
                </a:cubicBezTo>
                <a:cubicBezTo>
                  <a:pt x="-1" y="8137"/>
                  <a:pt x="983" y="5569"/>
                  <a:pt x="2761" y="3587"/>
                </a:cubicBezTo>
                <a:lnTo>
                  <a:pt x="751" y="1784"/>
                </a:lnTo>
                <a:lnTo>
                  <a:pt x="5475" y="1528"/>
                </a:lnTo>
                <a:lnTo>
                  <a:pt x="5732" y="6253"/>
                </a:lnTo>
                <a:lnTo>
                  <a:pt x="3722" y="4450"/>
                </a:lnTo>
                <a:close/>
              </a:path>
            </a:pathLst>
          </a:custGeom>
          <a:solidFill>
            <a:srgbClr val="FFFFFF">
              <a:alpha val="69019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en-US" smtClean="0">
              <a:solidFill>
                <a:srgbClr val="000000"/>
              </a:solidFill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grpSp>
        <p:nvGrpSpPr>
          <p:cNvPr id="50" name="Group 9"/>
          <p:cNvGrpSpPr>
            <a:grpSpLocks/>
          </p:cNvGrpSpPr>
          <p:nvPr/>
        </p:nvGrpSpPr>
        <p:grpSpPr bwMode="auto">
          <a:xfrm>
            <a:off x="5089567" y="5066106"/>
            <a:ext cx="1462617" cy="619125"/>
            <a:chOff x="0" y="-240187"/>
            <a:chExt cx="912962" cy="724074"/>
          </a:xfrm>
        </p:grpSpPr>
        <p:sp>
          <p:nvSpPr>
            <p:cNvPr id="51" name="Rectangle 10"/>
            <p:cNvSpPr>
              <a:spLocks noChangeArrowheads="1"/>
            </p:cNvSpPr>
            <p:nvPr/>
          </p:nvSpPr>
          <p:spPr bwMode="auto">
            <a:xfrm>
              <a:off x="0" y="-240187"/>
              <a:ext cx="724074" cy="724074"/>
            </a:xfrm>
            <a:prstGeom prst="rect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dirty="0">
                  <a:solidFill>
                    <a:schemeClr val="accent5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马一宁</a:t>
              </a:r>
            </a:p>
          </p:txBody>
        </p:sp>
        <p:sp>
          <p:nvSpPr>
            <p:cNvPr id="52" name="Isosceles Triangle 11"/>
            <p:cNvSpPr>
              <a:spLocks noChangeArrowheads="1"/>
            </p:cNvSpPr>
            <p:nvPr/>
          </p:nvSpPr>
          <p:spPr bwMode="auto">
            <a:xfrm flipV="1">
              <a:off x="724074" y="0"/>
              <a:ext cx="188888" cy="205286"/>
            </a:xfrm>
            <a:prstGeom prst="triangle">
              <a:avLst>
                <a:gd name="adj" fmla="val 0"/>
              </a:avLst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 smtClean="0">
                <a:solidFill>
                  <a:srgbClr val="FFFFFF"/>
                </a:solidFill>
                <a:latin typeface="Source Sans Pro" panose="020B0503030403020204" pitchFamily="34" charset="0"/>
                <a:sym typeface="Source Sans Pro" panose="020B0503030403020204" pitchFamily="34" charset="0"/>
              </a:endParaRPr>
            </a:p>
          </p:txBody>
        </p:sp>
      </p:grpSp>
      <p:grpSp>
        <p:nvGrpSpPr>
          <p:cNvPr id="53" name="Group 9"/>
          <p:cNvGrpSpPr>
            <a:grpSpLocks/>
          </p:cNvGrpSpPr>
          <p:nvPr/>
        </p:nvGrpSpPr>
        <p:grpSpPr bwMode="auto">
          <a:xfrm>
            <a:off x="5129891" y="1017429"/>
            <a:ext cx="1462617" cy="619125"/>
            <a:chOff x="0" y="-240187"/>
            <a:chExt cx="912962" cy="724074"/>
          </a:xfrm>
        </p:grpSpPr>
        <p:sp>
          <p:nvSpPr>
            <p:cNvPr id="54" name="Rectangle 10"/>
            <p:cNvSpPr>
              <a:spLocks noChangeArrowheads="1"/>
            </p:cNvSpPr>
            <p:nvPr/>
          </p:nvSpPr>
          <p:spPr bwMode="auto">
            <a:xfrm>
              <a:off x="0" y="-240187"/>
              <a:ext cx="724074" cy="724074"/>
            </a:xfrm>
            <a:prstGeom prst="rect">
              <a:avLst/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2400" dirty="0">
                  <a:solidFill>
                    <a:schemeClr val="accent5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胡雨薇</a:t>
              </a:r>
            </a:p>
          </p:txBody>
        </p:sp>
        <p:sp>
          <p:nvSpPr>
            <p:cNvPr id="55" name="Isosceles Triangle 11"/>
            <p:cNvSpPr>
              <a:spLocks noChangeArrowheads="1"/>
            </p:cNvSpPr>
            <p:nvPr/>
          </p:nvSpPr>
          <p:spPr bwMode="auto">
            <a:xfrm flipV="1">
              <a:off x="724074" y="0"/>
              <a:ext cx="188888" cy="205286"/>
            </a:xfrm>
            <a:prstGeom prst="triangle">
              <a:avLst>
                <a:gd name="adj" fmla="val 0"/>
              </a:avLst>
            </a:prstGeom>
            <a:solidFill>
              <a:srgbClr val="FFFFFF">
                <a:alpha val="59999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2700">
                  <a:solidFill>
                    <a:srgbClr val="885606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fontAlgn="base" hangingPunct="1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endParaRPr lang="zh-CN" altLang="zh-CN" sz="2400" smtClean="0">
                <a:solidFill>
                  <a:srgbClr val="FFFFFF"/>
                </a:solidFill>
                <a:latin typeface="Source Sans Pro" panose="020B0503030403020204" pitchFamily="34" charset="0"/>
                <a:sym typeface="Source Sans Pro" panose="020B0503030403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06186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3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4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8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4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7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5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500"/>
                            </p:stCondLst>
                            <p:childTnLst>
                              <p:par>
                                <p:cTn id="6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000"/>
                            </p:stCondLst>
                            <p:childTnLst>
                              <p:par>
                                <p:cTn id="7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ldLvl="0" autoUpdateAnimBg="0"/>
      <p:bldP spid="13" grpId="0" bldLvl="0" autoUpdateAnimBg="0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20" grpId="0" animBg="1"/>
      <p:bldP spid="27" grpId="0" bldLvl="0" autoUpdateAnimBg="0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02" b="33174"/>
          <a:stretch/>
        </p:blipFill>
        <p:spPr>
          <a:xfrm>
            <a:off x="0" y="2192079"/>
            <a:ext cx="4952395" cy="464687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277643" y="2818188"/>
            <a:ext cx="517404" cy="36676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4576121"/>
            <a:ext cx="803426" cy="569518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536345" y="6288482"/>
            <a:ext cx="803426" cy="569518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107404" y="3730171"/>
            <a:ext cx="1583358" cy="1122382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622262" y="2192079"/>
            <a:ext cx="1931238" cy="1368982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371366" y="3742532"/>
            <a:ext cx="634060" cy="449462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162475" y="5584597"/>
            <a:ext cx="1051842" cy="74561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041033" y="4852553"/>
            <a:ext cx="687236" cy="487156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35" t="36291" r="29052" b="34040"/>
          <a:stretch/>
        </p:blipFill>
        <p:spPr>
          <a:xfrm>
            <a:off x="2728269" y="6330209"/>
            <a:ext cx="687236" cy="487156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5393472" y="3821209"/>
            <a:ext cx="4731434" cy="605648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2" name="标题 1"/>
          <p:cNvSpPr txBox="1">
            <a:spLocks/>
          </p:cNvSpPr>
          <p:nvPr/>
        </p:nvSpPr>
        <p:spPr>
          <a:xfrm>
            <a:off x="5365336" y="2926462"/>
            <a:ext cx="4759570" cy="8947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ED6206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j-cs"/>
              </a:defRPr>
            </a:lvl1pPr>
          </a:lstStyle>
          <a:p>
            <a:pPr algn="ctr"/>
            <a:r>
              <a:rPr lang="en-US" altLang="zh-CN" sz="7700" dirty="0" smtClean="0"/>
              <a:t>Chapter a</a:t>
            </a:r>
            <a:endParaRPr lang="zh-CN" altLang="en-US" sz="7700" dirty="0"/>
          </a:p>
        </p:txBody>
      </p:sp>
      <p:sp>
        <p:nvSpPr>
          <p:cNvPr id="23" name="副标题 2"/>
          <p:cNvSpPr txBox="1">
            <a:spLocks/>
          </p:cNvSpPr>
          <p:nvPr/>
        </p:nvSpPr>
        <p:spPr>
          <a:xfrm>
            <a:off x="5393472" y="3821210"/>
            <a:ext cx="4731434" cy="132442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spc="1000" dirty="0" smtClean="0"/>
              <a:t>前言</a:t>
            </a:r>
            <a:endParaRPr lang="zh-CN" altLang="en-US" sz="3600" spc="1000" dirty="0"/>
          </a:p>
        </p:txBody>
      </p:sp>
      <p:sp>
        <p:nvSpPr>
          <p:cNvPr id="18" name="矩形 17"/>
          <p:cNvSpPr/>
          <p:nvPr/>
        </p:nvSpPr>
        <p:spPr>
          <a:xfrm>
            <a:off x="9491425" y="616914"/>
            <a:ext cx="2234907" cy="687514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9948280" y="632694"/>
            <a:ext cx="13211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SCUT</a:t>
            </a:r>
            <a:endParaRPr lang="zh-CN" altLang="en-US" sz="3600" b="1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  <p:grpSp>
        <p:nvGrpSpPr>
          <p:cNvPr id="20" name="组合 2072"/>
          <p:cNvGrpSpPr>
            <a:grpSpLocks/>
          </p:cNvGrpSpPr>
          <p:nvPr/>
        </p:nvGrpSpPr>
        <p:grpSpPr bwMode="auto">
          <a:xfrm>
            <a:off x="4263075" y="1151691"/>
            <a:ext cx="1146175" cy="2571750"/>
            <a:chOff x="0" y="0"/>
            <a:chExt cx="1122362" cy="2517775"/>
          </a:xfrm>
        </p:grpSpPr>
        <p:sp>
          <p:nvSpPr>
            <p:cNvPr id="24" name="Freeform 9"/>
            <p:cNvSpPr>
              <a:spLocks noChangeArrowheads="1"/>
            </p:cNvSpPr>
            <p:nvPr/>
          </p:nvSpPr>
          <p:spPr bwMode="auto">
            <a:xfrm>
              <a:off x="0" y="406400"/>
              <a:ext cx="203200" cy="427038"/>
            </a:xfrm>
            <a:custGeom>
              <a:avLst/>
              <a:gdLst>
                <a:gd name="T0" fmla="*/ 0 w 128"/>
                <a:gd name="T1" fmla="*/ 0 h 269"/>
                <a:gd name="T2" fmla="*/ 9525 w 128"/>
                <a:gd name="T3" fmla="*/ 427038 h 269"/>
                <a:gd name="T4" fmla="*/ 203200 w 128"/>
                <a:gd name="T5" fmla="*/ 0 h 269"/>
                <a:gd name="T6" fmla="*/ 0 w 128"/>
                <a:gd name="T7" fmla="*/ 0 h 269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8"/>
                <a:gd name="T13" fmla="*/ 0 h 269"/>
                <a:gd name="T14" fmla="*/ 128 w 128"/>
                <a:gd name="T15" fmla="*/ 269 h 269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8" h="269">
                  <a:moveTo>
                    <a:pt x="0" y="0"/>
                  </a:moveTo>
                  <a:lnTo>
                    <a:pt x="6" y="269"/>
                  </a:lnTo>
                  <a:lnTo>
                    <a:pt x="128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5" name="Freeform 10"/>
            <p:cNvSpPr>
              <a:spLocks noChangeArrowheads="1"/>
            </p:cNvSpPr>
            <p:nvPr/>
          </p:nvSpPr>
          <p:spPr bwMode="auto">
            <a:xfrm>
              <a:off x="0" y="396875"/>
              <a:ext cx="203200" cy="9525"/>
            </a:xfrm>
            <a:custGeom>
              <a:avLst/>
              <a:gdLst>
                <a:gd name="T0" fmla="*/ 19050 w 128"/>
                <a:gd name="T1" fmla="*/ 0 h 6"/>
                <a:gd name="T2" fmla="*/ 0 w 128"/>
                <a:gd name="T3" fmla="*/ 9525 h 6"/>
                <a:gd name="T4" fmla="*/ 203200 w 128"/>
                <a:gd name="T5" fmla="*/ 9525 h 6"/>
                <a:gd name="T6" fmla="*/ 19050 w 128"/>
                <a:gd name="T7" fmla="*/ 0 h 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8"/>
                <a:gd name="T13" fmla="*/ 0 h 6"/>
                <a:gd name="T14" fmla="*/ 128 w 128"/>
                <a:gd name="T15" fmla="*/ 6 h 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8" h="6">
                  <a:moveTo>
                    <a:pt x="12" y="0"/>
                  </a:moveTo>
                  <a:lnTo>
                    <a:pt x="0" y="6"/>
                  </a:lnTo>
                  <a:lnTo>
                    <a:pt x="128" y="6"/>
                  </a:lnTo>
                  <a:lnTo>
                    <a:pt x="1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6" name="Freeform 11"/>
            <p:cNvSpPr>
              <a:spLocks noChangeArrowheads="1"/>
            </p:cNvSpPr>
            <p:nvPr/>
          </p:nvSpPr>
          <p:spPr bwMode="auto">
            <a:xfrm>
              <a:off x="9525" y="406400"/>
              <a:ext cx="465138" cy="446088"/>
            </a:xfrm>
            <a:custGeom>
              <a:avLst/>
              <a:gdLst>
                <a:gd name="T0" fmla="*/ 193675 w 293"/>
                <a:gd name="T1" fmla="*/ 0 h 281"/>
                <a:gd name="T2" fmla="*/ 0 w 293"/>
                <a:gd name="T3" fmla="*/ 427038 h 281"/>
                <a:gd name="T4" fmla="*/ 465138 w 293"/>
                <a:gd name="T5" fmla="*/ 446088 h 281"/>
                <a:gd name="T6" fmla="*/ 193675 w 293"/>
                <a:gd name="T7" fmla="*/ 0 h 28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93"/>
                <a:gd name="T13" fmla="*/ 0 h 281"/>
                <a:gd name="T14" fmla="*/ 293 w 293"/>
                <a:gd name="T15" fmla="*/ 281 h 28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93" h="281">
                  <a:moveTo>
                    <a:pt x="122" y="0"/>
                  </a:moveTo>
                  <a:lnTo>
                    <a:pt x="0" y="269"/>
                  </a:lnTo>
                  <a:lnTo>
                    <a:pt x="293" y="281"/>
                  </a:lnTo>
                  <a:lnTo>
                    <a:pt x="12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7" name="Freeform 12"/>
            <p:cNvSpPr>
              <a:spLocks noChangeArrowheads="1"/>
            </p:cNvSpPr>
            <p:nvPr/>
          </p:nvSpPr>
          <p:spPr bwMode="auto">
            <a:xfrm>
              <a:off x="203200" y="328612"/>
              <a:ext cx="271463" cy="523875"/>
            </a:xfrm>
            <a:custGeom>
              <a:avLst/>
              <a:gdLst>
                <a:gd name="T0" fmla="*/ 231775 w 171"/>
                <a:gd name="T1" fmla="*/ 0 h 330"/>
                <a:gd name="T2" fmla="*/ 0 w 171"/>
                <a:gd name="T3" fmla="*/ 77788 h 330"/>
                <a:gd name="T4" fmla="*/ 271463 w 171"/>
                <a:gd name="T5" fmla="*/ 523875 h 330"/>
                <a:gd name="T6" fmla="*/ 231775 w 171"/>
                <a:gd name="T7" fmla="*/ 0 h 33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1"/>
                <a:gd name="T13" fmla="*/ 0 h 330"/>
                <a:gd name="T14" fmla="*/ 171 w 171"/>
                <a:gd name="T15" fmla="*/ 330 h 33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1" h="330">
                  <a:moveTo>
                    <a:pt x="146" y="0"/>
                  </a:moveTo>
                  <a:lnTo>
                    <a:pt x="0" y="49"/>
                  </a:lnTo>
                  <a:lnTo>
                    <a:pt x="171" y="330"/>
                  </a:lnTo>
                  <a:lnTo>
                    <a:pt x="14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8" name="Freeform 18"/>
            <p:cNvSpPr>
              <a:spLocks noChangeArrowheads="1"/>
            </p:cNvSpPr>
            <p:nvPr/>
          </p:nvSpPr>
          <p:spPr bwMode="auto">
            <a:xfrm>
              <a:off x="474662" y="852487"/>
              <a:ext cx="28575" cy="250825"/>
            </a:xfrm>
            <a:custGeom>
              <a:avLst/>
              <a:gdLst>
                <a:gd name="T0" fmla="*/ 0 w 18"/>
                <a:gd name="T1" fmla="*/ 0 h 158"/>
                <a:gd name="T2" fmla="*/ 19050 w 18"/>
                <a:gd name="T3" fmla="*/ 250825 h 158"/>
                <a:gd name="T4" fmla="*/ 28575 w 18"/>
                <a:gd name="T5" fmla="*/ 9525 h 158"/>
                <a:gd name="T6" fmla="*/ 0 w 18"/>
                <a:gd name="T7" fmla="*/ 0 h 15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"/>
                <a:gd name="T13" fmla="*/ 0 h 158"/>
                <a:gd name="T14" fmla="*/ 18 w 18"/>
                <a:gd name="T15" fmla="*/ 158 h 15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" h="158">
                  <a:moveTo>
                    <a:pt x="0" y="0"/>
                  </a:moveTo>
                  <a:lnTo>
                    <a:pt x="12" y="158"/>
                  </a:lnTo>
                  <a:lnTo>
                    <a:pt x="18" y="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29" name="Freeform 19"/>
            <p:cNvSpPr>
              <a:spLocks noChangeArrowheads="1"/>
            </p:cNvSpPr>
            <p:nvPr/>
          </p:nvSpPr>
          <p:spPr bwMode="auto">
            <a:xfrm>
              <a:off x="434975" y="96837"/>
              <a:ext cx="203200" cy="231775"/>
            </a:xfrm>
            <a:custGeom>
              <a:avLst/>
              <a:gdLst>
                <a:gd name="T0" fmla="*/ 0 w 128"/>
                <a:gd name="T1" fmla="*/ 231775 h 146"/>
                <a:gd name="T2" fmla="*/ 136525 w 128"/>
                <a:gd name="T3" fmla="*/ 134938 h 146"/>
                <a:gd name="T4" fmla="*/ 203200 w 128"/>
                <a:gd name="T5" fmla="*/ 0 h 146"/>
                <a:gd name="T6" fmla="*/ 0 w 128"/>
                <a:gd name="T7" fmla="*/ 231775 h 14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28"/>
                <a:gd name="T13" fmla="*/ 0 h 146"/>
                <a:gd name="T14" fmla="*/ 128 w 128"/>
                <a:gd name="T15" fmla="*/ 146 h 14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28" h="146">
                  <a:moveTo>
                    <a:pt x="0" y="146"/>
                  </a:moveTo>
                  <a:lnTo>
                    <a:pt x="86" y="85"/>
                  </a:lnTo>
                  <a:lnTo>
                    <a:pt x="128" y="0"/>
                  </a:lnTo>
                  <a:lnTo>
                    <a:pt x="0" y="14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0" name="Freeform 24"/>
            <p:cNvSpPr>
              <a:spLocks noChangeArrowheads="1"/>
            </p:cNvSpPr>
            <p:nvPr/>
          </p:nvSpPr>
          <p:spPr bwMode="auto">
            <a:xfrm>
              <a:off x="503237" y="1617662"/>
              <a:ext cx="212725" cy="900113"/>
            </a:xfrm>
            <a:custGeom>
              <a:avLst/>
              <a:gdLst>
                <a:gd name="T0" fmla="*/ 0 w 134"/>
                <a:gd name="T1" fmla="*/ 0 h 567"/>
                <a:gd name="T2" fmla="*/ 0 w 134"/>
                <a:gd name="T3" fmla="*/ 900113 h 567"/>
                <a:gd name="T4" fmla="*/ 212725 w 134"/>
                <a:gd name="T5" fmla="*/ 396875 h 567"/>
                <a:gd name="T6" fmla="*/ 0 w 134"/>
                <a:gd name="T7" fmla="*/ 0 h 56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567"/>
                <a:gd name="T14" fmla="*/ 134 w 134"/>
                <a:gd name="T15" fmla="*/ 567 h 56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567">
                  <a:moveTo>
                    <a:pt x="0" y="0"/>
                  </a:moveTo>
                  <a:lnTo>
                    <a:pt x="0" y="567"/>
                  </a:lnTo>
                  <a:lnTo>
                    <a:pt x="134" y="25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1" name="Freeform 25"/>
            <p:cNvSpPr>
              <a:spLocks noChangeArrowheads="1"/>
            </p:cNvSpPr>
            <p:nvPr/>
          </p:nvSpPr>
          <p:spPr bwMode="auto">
            <a:xfrm>
              <a:off x="493712" y="862012"/>
              <a:ext cx="271463" cy="241300"/>
            </a:xfrm>
            <a:custGeom>
              <a:avLst/>
              <a:gdLst>
                <a:gd name="T0" fmla="*/ 9525 w 171"/>
                <a:gd name="T1" fmla="*/ 0 h 152"/>
                <a:gd name="T2" fmla="*/ 0 w 171"/>
                <a:gd name="T3" fmla="*/ 241300 h 152"/>
                <a:gd name="T4" fmla="*/ 271463 w 171"/>
                <a:gd name="T5" fmla="*/ 165100 h 152"/>
                <a:gd name="T6" fmla="*/ 9525 w 171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1"/>
                <a:gd name="T13" fmla="*/ 0 h 152"/>
                <a:gd name="T14" fmla="*/ 171 w 171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1" h="152">
                  <a:moveTo>
                    <a:pt x="6" y="0"/>
                  </a:moveTo>
                  <a:lnTo>
                    <a:pt x="0" y="152"/>
                  </a:lnTo>
                  <a:lnTo>
                    <a:pt x="171" y="104"/>
                  </a:lnTo>
                  <a:lnTo>
                    <a:pt x="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2" name="Freeform 26"/>
            <p:cNvSpPr>
              <a:spLocks noChangeArrowheads="1"/>
            </p:cNvSpPr>
            <p:nvPr/>
          </p:nvSpPr>
          <p:spPr bwMode="auto">
            <a:xfrm>
              <a:off x="503237" y="715962"/>
              <a:ext cx="300038" cy="311150"/>
            </a:xfrm>
            <a:custGeom>
              <a:avLst/>
              <a:gdLst>
                <a:gd name="T0" fmla="*/ 0 w 189"/>
                <a:gd name="T1" fmla="*/ 146050 h 196"/>
                <a:gd name="T2" fmla="*/ 261938 w 189"/>
                <a:gd name="T3" fmla="*/ 311150 h 196"/>
                <a:gd name="T4" fmla="*/ 300038 w 189"/>
                <a:gd name="T5" fmla="*/ 0 h 196"/>
                <a:gd name="T6" fmla="*/ 0 w 189"/>
                <a:gd name="T7" fmla="*/ 146050 h 196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9"/>
                <a:gd name="T13" fmla="*/ 0 h 196"/>
                <a:gd name="T14" fmla="*/ 189 w 189"/>
                <a:gd name="T15" fmla="*/ 196 h 19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9" h="196">
                  <a:moveTo>
                    <a:pt x="0" y="92"/>
                  </a:moveTo>
                  <a:lnTo>
                    <a:pt x="165" y="196"/>
                  </a:lnTo>
                  <a:lnTo>
                    <a:pt x="189" y="0"/>
                  </a:lnTo>
                  <a:lnTo>
                    <a:pt x="0" y="92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3" name="Freeform 27"/>
            <p:cNvSpPr>
              <a:spLocks noChangeArrowheads="1"/>
            </p:cNvSpPr>
            <p:nvPr/>
          </p:nvSpPr>
          <p:spPr bwMode="auto">
            <a:xfrm>
              <a:off x="434975" y="231775"/>
              <a:ext cx="368300" cy="484188"/>
            </a:xfrm>
            <a:custGeom>
              <a:avLst/>
              <a:gdLst>
                <a:gd name="T0" fmla="*/ 136525 w 232"/>
                <a:gd name="T1" fmla="*/ 0 h 305"/>
                <a:gd name="T2" fmla="*/ 0 w 232"/>
                <a:gd name="T3" fmla="*/ 96838 h 305"/>
                <a:gd name="T4" fmla="*/ 368300 w 232"/>
                <a:gd name="T5" fmla="*/ 484188 h 305"/>
                <a:gd name="T6" fmla="*/ 136525 w 232"/>
                <a:gd name="T7" fmla="*/ 0 h 3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2"/>
                <a:gd name="T13" fmla="*/ 0 h 305"/>
                <a:gd name="T14" fmla="*/ 232 w 232"/>
                <a:gd name="T15" fmla="*/ 305 h 3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2" h="305">
                  <a:moveTo>
                    <a:pt x="86" y="0"/>
                  </a:moveTo>
                  <a:lnTo>
                    <a:pt x="0" y="61"/>
                  </a:lnTo>
                  <a:lnTo>
                    <a:pt x="232" y="305"/>
                  </a:lnTo>
                  <a:lnTo>
                    <a:pt x="86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4" name="Freeform 28"/>
            <p:cNvSpPr>
              <a:spLocks noChangeArrowheads="1"/>
            </p:cNvSpPr>
            <p:nvPr/>
          </p:nvSpPr>
          <p:spPr bwMode="auto">
            <a:xfrm>
              <a:off x="434975" y="328612"/>
              <a:ext cx="368300" cy="523875"/>
            </a:xfrm>
            <a:custGeom>
              <a:avLst/>
              <a:gdLst>
                <a:gd name="T0" fmla="*/ 0 w 232"/>
                <a:gd name="T1" fmla="*/ 0 h 330"/>
                <a:gd name="T2" fmla="*/ 39688 w 232"/>
                <a:gd name="T3" fmla="*/ 523875 h 330"/>
                <a:gd name="T4" fmla="*/ 368300 w 232"/>
                <a:gd name="T5" fmla="*/ 387350 h 330"/>
                <a:gd name="T6" fmla="*/ 0 w 232"/>
                <a:gd name="T7" fmla="*/ 0 h 33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2"/>
                <a:gd name="T13" fmla="*/ 0 h 330"/>
                <a:gd name="T14" fmla="*/ 232 w 232"/>
                <a:gd name="T15" fmla="*/ 330 h 33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2" h="330">
                  <a:moveTo>
                    <a:pt x="0" y="0"/>
                  </a:moveTo>
                  <a:lnTo>
                    <a:pt x="25" y="330"/>
                  </a:lnTo>
                  <a:lnTo>
                    <a:pt x="232" y="24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5" name="Freeform 29"/>
            <p:cNvSpPr>
              <a:spLocks noChangeArrowheads="1"/>
            </p:cNvSpPr>
            <p:nvPr/>
          </p:nvSpPr>
          <p:spPr bwMode="auto">
            <a:xfrm>
              <a:off x="474662" y="715962"/>
              <a:ext cx="328613" cy="146050"/>
            </a:xfrm>
            <a:custGeom>
              <a:avLst/>
              <a:gdLst>
                <a:gd name="T0" fmla="*/ 0 w 207"/>
                <a:gd name="T1" fmla="*/ 136525 h 92"/>
                <a:gd name="T2" fmla="*/ 28575 w 207"/>
                <a:gd name="T3" fmla="*/ 146050 h 92"/>
                <a:gd name="T4" fmla="*/ 328613 w 207"/>
                <a:gd name="T5" fmla="*/ 0 h 92"/>
                <a:gd name="T6" fmla="*/ 0 w 207"/>
                <a:gd name="T7" fmla="*/ 136525 h 9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92"/>
                <a:gd name="T14" fmla="*/ 207 w 207"/>
                <a:gd name="T15" fmla="*/ 92 h 9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92">
                  <a:moveTo>
                    <a:pt x="0" y="86"/>
                  </a:moveTo>
                  <a:lnTo>
                    <a:pt x="18" y="92"/>
                  </a:lnTo>
                  <a:lnTo>
                    <a:pt x="207" y="0"/>
                  </a:lnTo>
                  <a:lnTo>
                    <a:pt x="0" y="8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6" name="Freeform 30"/>
            <p:cNvSpPr>
              <a:spLocks noChangeArrowheads="1"/>
            </p:cNvSpPr>
            <p:nvPr/>
          </p:nvSpPr>
          <p:spPr bwMode="auto">
            <a:xfrm>
              <a:off x="503237" y="2014537"/>
              <a:ext cx="338138" cy="503238"/>
            </a:xfrm>
            <a:custGeom>
              <a:avLst/>
              <a:gdLst>
                <a:gd name="T0" fmla="*/ 212725 w 213"/>
                <a:gd name="T1" fmla="*/ 0 h 317"/>
                <a:gd name="T2" fmla="*/ 0 w 213"/>
                <a:gd name="T3" fmla="*/ 503238 h 317"/>
                <a:gd name="T4" fmla="*/ 338138 w 213"/>
                <a:gd name="T5" fmla="*/ 38100 h 317"/>
                <a:gd name="T6" fmla="*/ 212725 w 213"/>
                <a:gd name="T7" fmla="*/ 0 h 317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3"/>
                <a:gd name="T13" fmla="*/ 0 h 317"/>
                <a:gd name="T14" fmla="*/ 213 w 213"/>
                <a:gd name="T15" fmla="*/ 317 h 317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3" h="317">
                  <a:moveTo>
                    <a:pt x="134" y="0"/>
                  </a:moveTo>
                  <a:lnTo>
                    <a:pt x="0" y="317"/>
                  </a:lnTo>
                  <a:lnTo>
                    <a:pt x="213" y="24"/>
                  </a:lnTo>
                  <a:lnTo>
                    <a:pt x="13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7" name="Freeform 31"/>
            <p:cNvSpPr>
              <a:spLocks noChangeArrowheads="1"/>
            </p:cNvSpPr>
            <p:nvPr/>
          </p:nvSpPr>
          <p:spPr bwMode="auto">
            <a:xfrm>
              <a:off x="638175" y="0"/>
              <a:ext cx="242888" cy="96838"/>
            </a:xfrm>
            <a:custGeom>
              <a:avLst/>
              <a:gdLst>
                <a:gd name="T0" fmla="*/ 49213 w 153"/>
                <a:gd name="T1" fmla="*/ 9525 h 61"/>
                <a:gd name="T2" fmla="*/ 0 w 153"/>
                <a:gd name="T3" fmla="*/ 96838 h 61"/>
                <a:gd name="T4" fmla="*/ 242888 w 153"/>
                <a:gd name="T5" fmla="*/ 0 h 61"/>
                <a:gd name="T6" fmla="*/ 49213 w 153"/>
                <a:gd name="T7" fmla="*/ 9525 h 6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3"/>
                <a:gd name="T13" fmla="*/ 0 h 61"/>
                <a:gd name="T14" fmla="*/ 153 w 153"/>
                <a:gd name="T15" fmla="*/ 61 h 6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3" h="61">
                  <a:moveTo>
                    <a:pt x="31" y="6"/>
                  </a:moveTo>
                  <a:lnTo>
                    <a:pt x="0" y="61"/>
                  </a:lnTo>
                  <a:lnTo>
                    <a:pt x="153" y="0"/>
                  </a:lnTo>
                  <a:lnTo>
                    <a:pt x="31" y="6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8" name="Freeform 33"/>
            <p:cNvSpPr>
              <a:spLocks noChangeArrowheads="1"/>
            </p:cNvSpPr>
            <p:nvPr/>
          </p:nvSpPr>
          <p:spPr bwMode="auto">
            <a:xfrm>
              <a:off x="503237" y="1443037"/>
              <a:ext cx="377825" cy="571500"/>
            </a:xfrm>
            <a:custGeom>
              <a:avLst/>
              <a:gdLst>
                <a:gd name="T0" fmla="*/ 0 w 238"/>
                <a:gd name="T1" fmla="*/ 174625 h 360"/>
                <a:gd name="T2" fmla="*/ 212725 w 238"/>
                <a:gd name="T3" fmla="*/ 571500 h 360"/>
                <a:gd name="T4" fmla="*/ 377825 w 238"/>
                <a:gd name="T5" fmla="*/ 0 h 360"/>
                <a:gd name="T6" fmla="*/ 0 w 238"/>
                <a:gd name="T7" fmla="*/ 174625 h 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360"/>
                <a:gd name="T14" fmla="*/ 238 w 238"/>
                <a:gd name="T15" fmla="*/ 360 h 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360">
                  <a:moveTo>
                    <a:pt x="0" y="110"/>
                  </a:moveTo>
                  <a:lnTo>
                    <a:pt x="134" y="360"/>
                  </a:lnTo>
                  <a:lnTo>
                    <a:pt x="238" y="0"/>
                  </a:lnTo>
                  <a:lnTo>
                    <a:pt x="0" y="11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39" name="Freeform 34"/>
            <p:cNvSpPr>
              <a:spLocks noChangeArrowheads="1"/>
            </p:cNvSpPr>
            <p:nvPr/>
          </p:nvSpPr>
          <p:spPr bwMode="auto">
            <a:xfrm>
              <a:off x="493712" y="1103312"/>
              <a:ext cx="387350" cy="514350"/>
            </a:xfrm>
            <a:custGeom>
              <a:avLst/>
              <a:gdLst>
                <a:gd name="T0" fmla="*/ 0 w 244"/>
                <a:gd name="T1" fmla="*/ 0 h 324"/>
                <a:gd name="T2" fmla="*/ 9525 w 244"/>
                <a:gd name="T3" fmla="*/ 514350 h 324"/>
                <a:gd name="T4" fmla="*/ 387350 w 244"/>
                <a:gd name="T5" fmla="*/ 339725 h 324"/>
                <a:gd name="T6" fmla="*/ 0 w 244"/>
                <a:gd name="T7" fmla="*/ 0 h 32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44"/>
                <a:gd name="T13" fmla="*/ 0 h 324"/>
                <a:gd name="T14" fmla="*/ 244 w 244"/>
                <a:gd name="T15" fmla="*/ 324 h 32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4" h="324">
                  <a:moveTo>
                    <a:pt x="0" y="0"/>
                  </a:moveTo>
                  <a:lnTo>
                    <a:pt x="6" y="324"/>
                  </a:lnTo>
                  <a:lnTo>
                    <a:pt x="244" y="2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0" name="Freeform 35"/>
            <p:cNvSpPr>
              <a:spLocks noChangeArrowheads="1"/>
            </p:cNvSpPr>
            <p:nvPr/>
          </p:nvSpPr>
          <p:spPr bwMode="auto">
            <a:xfrm>
              <a:off x="493712" y="1027112"/>
              <a:ext cx="387350" cy="415925"/>
            </a:xfrm>
            <a:custGeom>
              <a:avLst/>
              <a:gdLst>
                <a:gd name="T0" fmla="*/ 271463 w 244"/>
                <a:gd name="T1" fmla="*/ 0 h 262"/>
                <a:gd name="T2" fmla="*/ 0 w 244"/>
                <a:gd name="T3" fmla="*/ 76200 h 262"/>
                <a:gd name="T4" fmla="*/ 387350 w 244"/>
                <a:gd name="T5" fmla="*/ 415925 h 262"/>
                <a:gd name="T6" fmla="*/ 271463 w 244"/>
                <a:gd name="T7" fmla="*/ 0 h 26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44"/>
                <a:gd name="T13" fmla="*/ 0 h 262"/>
                <a:gd name="T14" fmla="*/ 244 w 244"/>
                <a:gd name="T15" fmla="*/ 262 h 2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44" h="262">
                  <a:moveTo>
                    <a:pt x="171" y="0"/>
                  </a:moveTo>
                  <a:lnTo>
                    <a:pt x="0" y="48"/>
                  </a:lnTo>
                  <a:lnTo>
                    <a:pt x="244" y="262"/>
                  </a:lnTo>
                  <a:lnTo>
                    <a:pt x="171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1" name="Freeform 36"/>
            <p:cNvSpPr>
              <a:spLocks noChangeArrowheads="1"/>
            </p:cNvSpPr>
            <p:nvPr/>
          </p:nvSpPr>
          <p:spPr bwMode="auto">
            <a:xfrm>
              <a:off x="571500" y="231775"/>
              <a:ext cx="522288" cy="484188"/>
            </a:xfrm>
            <a:custGeom>
              <a:avLst/>
              <a:gdLst>
                <a:gd name="T0" fmla="*/ 0 w 329"/>
                <a:gd name="T1" fmla="*/ 0 h 305"/>
                <a:gd name="T2" fmla="*/ 231775 w 329"/>
                <a:gd name="T3" fmla="*/ 484188 h 305"/>
                <a:gd name="T4" fmla="*/ 522288 w 329"/>
                <a:gd name="T5" fmla="*/ 106363 h 305"/>
                <a:gd name="T6" fmla="*/ 0 w 329"/>
                <a:gd name="T7" fmla="*/ 0 h 305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9"/>
                <a:gd name="T13" fmla="*/ 0 h 305"/>
                <a:gd name="T14" fmla="*/ 329 w 329"/>
                <a:gd name="T15" fmla="*/ 305 h 305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9" h="305">
                  <a:moveTo>
                    <a:pt x="0" y="0"/>
                  </a:moveTo>
                  <a:lnTo>
                    <a:pt x="146" y="305"/>
                  </a:lnTo>
                  <a:lnTo>
                    <a:pt x="329" y="6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2" name="Freeform 37"/>
            <p:cNvSpPr>
              <a:spLocks noChangeArrowheads="1"/>
            </p:cNvSpPr>
            <p:nvPr/>
          </p:nvSpPr>
          <p:spPr bwMode="auto">
            <a:xfrm>
              <a:off x="571500" y="96837"/>
              <a:ext cx="522288" cy="241300"/>
            </a:xfrm>
            <a:custGeom>
              <a:avLst/>
              <a:gdLst>
                <a:gd name="T0" fmla="*/ 66675 w 329"/>
                <a:gd name="T1" fmla="*/ 0 h 152"/>
                <a:gd name="T2" fmla="*/ 0 w 329"/>
                <a:gd name="T3" fmla="*/ 134938 h 152"/>
                <a:gd name="T4" fmla="*/ 522288 w 329"/>
                <a:gd name="T5" fmla="*/ 241300 h 152"/>
                <a:gd name="T6" fmla="*/ 66675 w 329"/>
                <a:gd name="T7" fmla="*/ 0 h 15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29"/>
                <a:gd name="T13" fmla="*/ 0 h 152"/>
                <a:gd name="T14" fmla="*/ 329 w 329"/>
                <a:gd name="T15" fmla="*/ 152 h 15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29" h="152">
                  <a:moveTo>
                    <a:pt x="42" y="0"/>
                  </a:moveTo>
                  <a:lnTo>
                    <a:pt x="0" y="85"/>
                  </a:lnTo>
                  <a:lnTo>
                    <a:pt x="329" y="152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3" name="Freeform 38"/>
            <p:cNvSpPr>
              <a:spLocks noChangeArrowheads="1"/>
            </p:cNvSpPr>
            <p:nvPr/>
          </p:nvSpPr>
          <p:spPr bwMode="auto">
            <a:xfrm>
              <a:off x="638175" y="0"/>
              <a:ext cx="455613" cy="338138"/>
            </a:xfrm>
            <a:custGeom>
              <a:avLst/>
              <a:gdLst>
                <a:gd name="T0" fmla="*/ 242888 w 287"/>
                <a:gd name="T1" fmla="*/ 0 h 213"/>
                <a:gd name="T2" fmla="*/ 0 w 287"/>
                <a:gd name="T3" fmla="*/ 96838 h 213"/>
                <a:gd name="T4" fmla="*/ 455613 w 287"/>
                <a:gd name="T5" fmla="*/ 338138 h 213"/>
                <a:gd name="T6" fmla="*/ 242888 w 287"/>
                <a:gd name="T7" fmla="*/ 0 h 2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87"/>
                <a:gd name="T13" fmla="*/ 0 h 213"/>
                <a:gd name="T14" fmla="*/ 287 w 287"/>
                <a:gd name="T15" fmla="*/ 213 h 2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87" h="213">
                  <a:moveTo>
                    <a:pt x="153" y="0"/>
                  </a:moveTo>
                  <a:lnTo>
                    <a:pt x="0" y="61"/>
                  </a:lnTo>
                  <a:lnTo>
                    <a:pt x="287" y="213"/>
                  </a:lnTo>
                  <a:lnTo>
                    <a:pt x="15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4" name="Freeform 39"/>
            <p:cNvSpPr>
              <a:spLocks noChangeArrowheads="1"/>
            </p:cNvSpPr>
            <p:nvPr/>
          </p:nvSpPr>
          <p:spPr bwMode="auto">
            <a:xfrm>
              <a:off x="765175" y="1027112"/>
              <a:ext cx="328613" cy="415925"/>
            </a:xfrm>
            <a:custGeom>
              <a:avLst/>
              <a:gdLst>
                <a:gd name="T0" fmla="*/ 0 w 207"/>
                <a:gd name="T1" fmla="*/ 0 h 262"/>
                <a:gd name="T2" fmla="*/ 115888 w 207"/>
                <a:gd name="T3" fmla="*/ 415925 h 262"/>
                <a:gd name="T4" fmla="*/ 328613 w 207"/>
                <a:gd name="T5" fmla="*/ 106363 h 262"/>
                <a:gd name="T6" fmla="*/ 0 w 207"/>
                <a:gd name="T7" fmla="*/ 0 h 262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262"/>
                <a:gd name="T14" fmla="*/ 207 w 207"/>
                <a:gd name="T15" fmla="*/ 262 h 262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262">
                  <a:moveTo>
                    <a:pt x="0" y="0"/>
                  </a:moveTo>
                  <a:lnTo>
                    <a:pt x="73" y="262"/>
                  </a:lnTo>
                  <a:lnTo>
                    <a:pt x="207" y="67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5" name="Freeform 40"/>
            <p:cNvSpPr>
              <a:spLocks noChangeArrowheads="1"/>
            </p:cNvSpPr>
            <p:nvPr/>
          </p:nvSpPr>
          <p:spPr bwMode="auto">
            <a:xfrm>
              <a:off x="765175" y="715962"/>
              <a:ext cx="328613" cy="417513"/>
            </a:xfrm>
            <a:custGeom>
              <a:avLst/>
              <a:gdLst>
                <a:gd name="T0" fmla="*/ 38100 w 207"/>
                <a:gd name="T1" fmla="*/ 0 h 263"/>
                <a:gd name="T2" fmla="*/ 0 w 207"/>
                <a:gd name="T3" fmla="*/ 311150 h 263"/>
                <a:gd name="T4" fmla="*/ 328613 w 207"/>
                <a:gd name="T5" fmla="*/ 417513 h 263"/>
                <a:gd name="T6" fmla="*/ 38100 w 207"/>
                <a:gd name="T7" fmla="*/ 0 h 26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07"/>
                <a:gd name="T13" fmla="*/ 0 h 263"/>
                <a:gd name="T14" fmla="*/ 207 w 207"/>
                <a:gd name="T15" fmla="*/ 263 h 26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07" h="263">
                  <a:moveTo>
                    <a:pt x="24" y="0"/>
                  </a:moveTo>
                  <a:lnTo>
                    <a:pt x="0" y="196"/>
                  </a:lnTo>
                  <a:lnTo>
                    <a:pt x="207" y="263"/>
                  </a:lnTo>
                  <a:lnTo>
                    <a:pt x="2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6" name="Freeform 41"/>
            <p:cNvSpPr>
              <a:spLocks noChangeArrowheads="1"/>
            </p:cNvSpPr>
            <p:nvPr/>
          </p:nvSpPr>
          <p:spPr bwMode="auto">
            <a:xfrm>
              <a:off x="803275" y="338137"/>
              <a:ext cx="290513" cy="795338"/>
            </a:xfrm>
            <a:custGeom>
              <a:avLst/>
              <a:gdLst>
                <a:gd name="T0" fmla="*/ 290513 w 183"/>
                <a:gd name="T1" fmla="*/ 0 h 501"/>
                <a:gd name="T2" fmla="*/ 0 w 183"/>
                <a:gd name="T3" fmla="*/ 377825 h 501"/>
                <a:gd name="T4" fmla="*/ 290513 w 183"/>
                <a:gd name="T5" fmla="*/ 795338 h 501"/>
                <a:gd name="T6" fmla="*/ 290513 w 183"/>
                <a:gd name="T7" fmla="*/ 0 h 50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83"/>
                <a:gd name="T13" fmla="*/ 0 h 501"/>
                <a:gd name="T14" fmla="*/ 183 w 183"/>
                <a:gd name="T15" fmla="*/ 501 h 50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83" h="501">
                  <a:moveTo>
                    <a:pt x="183" y="0"/>
                  </a:moveTo>
                  <a:lnTo>
                    <a:pt x="0" y="238"/>
                  </a:lnTo>
                  <a:lnTo>
                    <a:pt x="183" y="501"/>
                  </a:lnTo>
                  <a:lnTo>
                    <a:pt x="18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7" name="Freeform 42"/>
            <p:cNvSpPr>
              <a:spLocks noChangeArrowheads="1"/>
            </p:cNvSpPr>
            <p:nvPr/>
          </p:nvSpPr>
          <p:spPr bwMode="auto">
            <a:xfrm>
              <a:off x="881062" y="1133475"/>
              <a:ext cx="212725" cy="774700"/>
            </a:xfrm>
            <a:custGeom>
              <a:avLst/>
              <a:gdLst>
                <a:gd name="T0" fmla="*/ 212725 w 134"/>
                <a:gd name="T1" fmla="*/ 0 h 488"/>
                <a:gd name="T2" fmla="*/ 0 w 134"/>
                <a:gd name="T3" fmla="*/ 309563 h 488"/>
                <a:gd name="T4" fmla="*/ 212725 w 134"/>
                <a:gd name="T5" fmla="*/ 774700 h 488"/>
                <a:gd name="T6" fmla="*/ 212725 w 134"/>
                <a:gd name="T7" fmla="*/ 0 h 488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34"/>
                <a:gd name="T13" fmla="*/ 0 h 488"/>
                <a:gd name="T14" fmla="*/ 134 w 134"/>
                <a:gd name="T15" fmla="*/ 488 h 488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34" h="488">
                  <a:moveTo>
                    <a:pt x="134" y="0"/>
                  </a:moveTo>
                  <a:lnTo>
                    <a:pt x="0" y="195"/>
                  </a:lnTo>
                  <a:lnTo>
                    <a:pt x="134" y="488"/>
                  </a:lnTo>
                  <a:lnTo>
                    <a:pt x="13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8" name="Freeform 43"/>
            <p:cNvSpPr>
              <a:spLocks noChangeArrowheads="1"/>
            </p:cNvSpPr>
            <p:nvPr/>
          </p:nvSpPr>
          <p:spPr bwMode="auto">
            <a:xfrm>
              <a:off x="715962" y="1908175"/>
              <a:ext cx="377825" cy="144463"/>
            </a:xfrm>
            <a:custGeom>
              <a:avLst/>
              <a:gdLst>
                <a:gd name="T0" fmla="*/ 0 w 238"/>
                <a:gd name="T1" fmla="*/ 106363 h 91"/>
                <a:gd name="T2" fmla="*/ 125413 w 238"/>
                <a:gd name="T3" fmla="*/ 144463 h 91"/>
                <a:gd name="T4" fmla="*/ 377825 w 238"/>
                <a:gd name="T5" fmla="*/ 0 h 91"/>
                <a:gd name="T6" fmla="*/ 0 w 238"/>
                <a:gd name="T7" fmla="*/ 106363 h 91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91"/>
                <a:gd name="T14" fmla="*/ 238 w 238"/>
                <a:gd name="T15" fmla="*/ 91 h 91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91">
                  <a:moveTo>
                    <a:pt x="0" y="67"/>
                  </a:moveTo>
                  <a:lnTo>
                    <a:pt x="79" y="91"/>
                  </a:lnTo>
                  <a:lnTo>
                    <a:pt x="238" y="0"/>
                  </a:lnTo>
                  <a:lnTo>
                    <a:pt x="0" y="67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49" name="Freeform 44"/>
            <p:cNvSpPr>
              <a:spLocks noChangeArrowheads="1"/>
            </p:cNvSpPr>
            <p:nvPr/>
          </p:nvSpPr>
          <p:spPr bwMode="auto">
            <a:xfrm>
              <a:off x="715962" y="1443037"/>
              <a:ext cx="377825" cy="571500"/>
            </a:xfrm>
            <a:custGeom>
              <a:avLst/>
              <a:gdLst>
                <a:gd name="T0" fmla="*/ 165100 w 238"/>
                <a:gd name="T1" fmla="*/ 0 h 360"/>
                <a:gd name="T2" fmla="*/ 0 w 238"/>
                <a:gd name="T3" fmla="*/ 571500 h 360"/>
                <a:gd name="T4" fmla="*/ 377825 w 238"/>
                <a:gd name="T5" fmla="*/ 465138 h 360"/>
                <a:gd name="T6" fmla="*/ 165100 w 238"/>
                <a:gd name="T7" fmla="*/ 0 h 36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38"/>
                <a:gd name="T13" fmla="*/ 0 h 360"/>
                <a:gd name="T14" fmla="*/ 238 w 238"/>
                <a:gd name="T15" fmla="*/ 360 h 36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38" h="360">
                  <a:moveTo>
                    <a:pt x="104" y="0"/>
                  </a:moveTo>
                  <a:lnTo>
                    <a:pt x="0" y="360"/>
                  </a:lnTo>
                  <a:lnTo>
                    <a:pt x="238" y="293"/>
                  </a:lnTo>
                  <a:lnTo>
                    <a:pt x="104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0" name="Freeform 45"/>
            <p:cNvSpPr>
              <a:spLocks noChangeArrowheads="1"/>
            </p:cNvSpPr>
            <p:nvPr/>
          </p:nvSpPr>
          <p:spPr bwMode="auto">
            <a:xfrm>
              <a:off x="503237" y="2052637"/>
              <a:ext cx="609600" cy="465138"/>
            </a:xfrm>
            <a:custGeom>
              <a:avLst/>
              <a:gdLst>
                <a:gd name="T0" fmla="*/ 338138 w 384"/>
                <a:gd name="T1" fmla="*/ 0 h 293"/>
                <a:gd name="T2" fmla="*/ 0 w 384"/>
                <a:gd name="T3" fmla="*/ 465138 h 293"/>
                <a:gd name="T4" fmla="*/ 609600 w 384"/>
                <a:gd name="T5" fmla="*/ 465138 h 293"/>
                <a:gd name="T6" fmla="*/ 338138 w 384"/>
                <a:gd name="T7" fmla="*/ 0 h 29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384"/>
                <a:gd name="T13" fmla="*/ 0 h 293"/>
                <a:gd name="T14" fmla="*/ 384 w 384"/>
                <a:gd name="T15" fmla="*/ 293 h 29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384" h="293">
                  <a:moveTo>
                    <a:pt x="213" y="0"/>
                  </a:moveTo>
                  <a:lnTo>
                    <a:pt x="0" y="293"/>
                  </a:lnTo>
                  <a:lnTo>
                    <a:pt x="384" y="293"/>
                  </a:lnTo>
                  <a:lnTo>
                    <a:pt x="213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1" name="Freeform 46"/>
            <p:cNvSpPr>
              <a:spLocks noChangeArrowheads="1"/>
            </p:cNvSpPr>
            <p:nvPr/>
          </p:nvSpPr>
          <p:spPr bwMode="auto">
            <a:xfrm>
              <a:off x="841375" y="1908175"/>
              <a:ext cx="271463" cy="609600"/>
            </a:xfrm>
            <a:custGeom>
              <a:avLst/>
              <a:gdLst>
                <a:gd name="T0" fmla="*/ 252413 w 171"/>
                <a:gd name="T1" fmla="*/ 0 h 384"/>
                <a:gd name="T2" fmla="*/ 0 w 171"/>
                <a:gd name="T3" fmla="*/ 144463 h 384"/>
                <a:gd name="T4" fmla="*/ 271463 w 171"/>
                <a:gd name="T5" fmla="*/ 609600 h 384"/>
                <a:gd name="T6" fmla="*/ 252413 w 171"/>
                <a:gd name="T7" fmla="*/ 0 h 384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71"/>
                <a:gd name="T13" fmla="*/ 0 h 384"/>
                <a:gd name="T14" fmla="*/ 171 w 171"/>
                <a:gd name="T15" fmla="*/ 384 h 384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71" h="384">
                  <a:moveTo>
                    <a:pt x="159" y="0"/>
                  </a:moveTo>
                  <a:lnTo>
                    <a:pt x="0" y="91"/>
                  </a:lnTo>
                  <a:lnTo>
                    <a:pt x="171" y="384"/>
                  </a:lnTo>
                  <a:lnTo>
                    <a:pt x="159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  <p:sp>
          <p:nvSpPr>
            <p:cNvPr id="52" name="Freeform 48"/>
            <p:cNvSpPr>
              <a:spLocks noChangeArrowheads="1"/>
            </p:cNvSpPr>
            <p:nvPr/>
          </p:nvSpPr>
          <p:spPr bwMode="auto">
            <a:xfrm>
              <a:off x="881062" y="0"/>
              <a:ext cx="241300" cy="338138"/>
            </a:xfrm>
            <a:custGeom>
              <a:avLst/>
              <a:gdLst>
                <a:gd name="T0" fmla="*/ 0 w 152"/>
                <a:gd name="T1" fmla="*/ 0 h 213"/>
                <a:gd name="T2" fmla="*/ 212725 w 152"/>
                <a:gd name="T3" fmla="*/ 338138 h 213"/>
                <a:gd name="T4" fmla="*/ 241300 w 152"/>
                <a:gd name="T5" fmla="*/ 0 h 213"/>
                <a:gd name="T6" fmla="*/ 0 w 152"/>
                <a:gd name="T7" fmla="*/ 0 h 213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152"/>
                <a:gd name="T13" fmla="*/ 0 h 213"/>
                <a:gd name="T14" fmla="*/ 152 w 152"/>
                <a:gd name="T15" fmla="*/ 213 h 213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152" h="213">
                  <a:moveTo>
                    <a:pt x="0" y="0"/>
                  </a:moveTo>
                  <a:lnTo>
                    <a:pt x="134" y="213"/>
                  </a:lnTo>
                  <a:lnTo>
                    <a:pt x="15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mpd="sng">
              <a:solidFill>
                <a:schemeClr val="bg1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75605" tIns="37802" rIns="75605" bIns="37802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7708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57954" y="4124915"/>
            <a:ext cx="5899372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8000" dirty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THANK YOU</a:t>
            </a:r>
          </a:p>
        </p:txBody>
      </p:sp>
      <p:sp>
        <p:nvSpPr>
          <p:cNvPr id="5" name="矩形 4"/>
          <p:cNvSpPr/>
          <p:nvPr/>
        </p:nvSpPr>
        <p:spPr>
          <a:xfrm>
            <a:off x="1346582" y="1035486"/>
            <a:ext cx="5299849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3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itchFamily="34" charset="0"/>
              </a:rPr>
              <a:t>EOF…</a:t>
            </a:r>
            <a:endParaRPr lang="en-US" altLang="zh-CN" sz="13800" dirty="0">
              <a:solidFill>
                <a:schemeClr val="bg1"/>
              </a:solidFill>
              <a:latin typeface="Century Gothic" panose="020B0502020202020204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38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5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292100" y="1625600"/>
            <a:ext cx="301076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1300" dirty="0" smtClean="0">
                <a:solidFill>
                  <a:srgbClr val="ED6206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</a:t>
            </a:r>
            <a:endParaRPr lang="zh-CN" altLang="en-US" sz="41300" dirty="0">
              <a:solidFill>
                <a:srgbClr val="ED620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5" name="等腰三角形 4"/>
          <p:cNvSpPr/>
          <p:nvPr/>
        </p:nvSpPr>
        <p:spPr>
          <a:xfrm rot="5400000">
            <a:off x="-93270" y="5598872"/>
            <a:ext cx="1352398" cy="1165860"/>
          </a:xfrm>
          <a:prstGeom prst="triangle">
            <a:avLst>
              <a:gd name="adj" fmla="val 10000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C1B18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621280" y="2302525"/>
            <a:ext cx="89073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      </a:t>
            </a:r>
            <a:r>
              <a:rPr lang="zh-CN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时至今日</a:t>
            </a:r>
            <a:r>
              <a:rPr lang="zh-CN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，我们的校园生活已经不在是当年那样的朴素简单，日新月异的科技发展给我们的校园生活增添了许多不一样的精彩。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/>
            </a:r>
            <a:b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</a:b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     </a:t>
            </a:r>
            <a:r>
              <a:rPr lang="zh-CN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然而</a:t>
            </a:r>
            <a:r>
              <a:rPr lang="zh-CN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，在我们的生活中，许多事物依然不可以得到有效的记录和整理，逐渐演变了许多生活中难以解决的问题。</a:t>
            </a: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9668933" y="592667"/>
            <a:ext cx="2042848" cy="711759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6247606" y="658095"/>
            <a:ext cx="5026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选题背景及意义     前言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  <p:sp>
        <p:nvSpPr>
          <p:cNvPr id="7" name="等腰三角形 6"/>
          <p:cNvSpPr/>
          <p:nvPr/>
        </p:nvSpPr>
        <p:spPr>
          <a:xfrm rot="5400000">
            <a:off x="-94539" y="5598872"/>
            <a:ext cx="1352398" cy="1165860"/>
          </a:xfrm>
          <a:prstGeom prst="triangle">
            <a:avLst>
              <a:gd name="adj" fmla="val 100000"/>
            </a:avLst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C1B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500446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矩形 44"/>
          <p:cNvSpPr/>
          <p:nvPr/>
        </p:nvSpPr>
        <p:spPr>
          <a:xfrm>
            <a:off x="9668933" y="592667"/>
            <a:ext cx="2042848" cy="711759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/>
          <p:cNvSpPr txBox="1"/>
          <p:nvPr/>
        </p:nvSpPr>
        <p:spPr>
          <a:xfrm>
            <a:off x="9559983" y="625380"/>
            <a:ext cx="2848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 调研报告     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  <p:sp>
        <p:nvSpPr>
          <p:cNvPr id="48" name="Straight Connector 27"/>
          <p:cNvSpPr>
            <a:spLocks noChangeShapeType="1"/>
          </p:cNvSpPr>
          <p:nvPr/>
        </p:nvSpPr>
        <p:spPr bwMode="auto">
          <a:xfrm>
            <a:off x="3271044" y="4770839"/>
            <a:ext cx="0" cy="2168525"/>
          </a:xfrm>
          <a:prstGeom prst="line">
            <a:avLst/>
          </a:prstGeom>
          <a:noFill/>
          <a:ln w="57150">
            <a:solidFill>
              <a:srgbClr val="FFFFFF">
                <a:alpha val="29803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grpSp>
        <p:nvGrpSpPr>
          <p:cNvPr id="49" name="Group 36"/>
          <p:cNvGrpSpPr>
            <a:grpSpLocks/>
          </p:cNvGrpSpPr>
          <p:nvPr/>
        </p:nvGrpSpPr>
        <p:grpSpPr bwMode="auto">
          <a:xfrm>
            <a:off x="3118644" y="2151464"/>
            <a:ext cx="304550" cy="1063625"/>
            <a:chOff x="0" y="0"/>
            <a:chExt cx="304550" cy="1063927"/>
          </a:xfrm>
        </p:grpSpPr>
        <p:sp>
          <p:nvSpPr>
            <p:cNvPr id="70" name="Straight Connector 2"/>
            <p:cNvSpPr>
              <a:spLocks noChangeShapeType="1"/>
            </p:cNvSpPr>
            <p:nvPr/>
          </p:nvSpPr>
          <p:spPr bwMode="auto">
            <a:xfrm>
              <a:off x="152275" y="127046"/>
              <a:ext cx="1" cy="936881"/>
            </a:xfrm>
            <a:prstGeom prst="line">
              <a:avLst/>
            </a:prstGeom>
            <a:noFill/>
            <a:ln w="5715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71" name="Isosceles Triangle 3"/>
            <p:cNvSpPr>
              <a:spLocks noChangeArrowheads="1"/>
            </p:cNvSpPr>
            <p:nvPr/>
          </p:nvSpPr>
          <p:spPr bwMode="auto">
            <a:xfrm rot="10800000">
              <a:off x="0" y="0"/>
              <a:ext cx="304550" cy="179775"/>
            </a:xfrm>
            <a:prstGeom prst="triangle">
              <a:avLst>
                <a:gd name="adj" fmla="val 50000"/>
              </a:avLst>
            </a:prstGeom>
            <a:solidFill>
              <a:srgbClr val="FFFFFF">
                <a:alpha val="50195"/>
              </a:srgbClr>
            </a:solidFill>
            <a:ln w="127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 sz="1300">
                <a:solidFill>
                  <a:srgbClr val="FFFFFF"/>
                </a:solidFill>
              </a:endParaRPr>
            </a:p>
          </p:txBody>
        </p:sp>
      </p:grpSp>
      <p:sp>
        <p:nvSpPr>
          <p:cNvPr id="50" name="Oval 4"/>
          <p:cNvSpPr>
            <a:spLocks noChangeArrowheads="1"/>
          </p:cNvSpPr>
          <p:nvPr/>
        </p:nvSpPr>
        <p:spPr bwMode="auto">
          <a:xfrm>
            <a:off x="3182144" y="3230964"/>
            <a:ext cx="176213" cy="17621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1" name="Flowchart: Extract 6"/>
          <p:cNvSpPr>
            <a:spLocks noChangeArrowheads="1"/>
          </p:cNvSpPr>
          <p:nvPr/>
        </p:nvSpPr>
        <p:spPr bwMode="auto">
          <a:xfrm rot="16200000">
            <a:off x="3778250" y="3190483"/>
            <a:ext cx="257175" cy="255588"/>
          </a:xfrm>
          <a:prstGeom prst="flowChartExtract">
            <a:avLst/>
          </a:prstGeom>
          <a:solidFill>
            <a:srgbClr val="FFFFFF">
              <a:alpha val="50195"/>
            </a:srgbClr>
          </a:solidFill>
          <a:ln w="127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52" name="Group 34"/>
          <p:cNvGrpSpPr>
            <a:grpSpLocks/>
          </p:cNvGrpSpPr>
          <p:nvPr/>
        </p:nvGrpSpPr>
        <p:grpSpPr bwMode="auto">
          <a:xfrm>
            <a:off x="4382294" y="2755507"/>
            <a:ext cx="950913" cy="950913"/>
            <a:chOff x="0" y="0"/>
            <a:chExt cx="950976" cy="950976"/>
          </a:xfrm>
        </p:grpSpPr>
        <p:sp>
          <p:nvSpPr>
            <p:cNvPr id="68" name="Oval 8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69" name="Freeform 11"/>
            <p:cNvSpPr>
              <a:spLocks noEditPoints="1" noChangeArrowheads="1"/>
            </p:cNvSpPr>
            <p:nvPr/>
          </p:nvSpPr>
          <p:spPr bwMode="auto">
            <a:xfrm>
              <a:off x="149463" y="214908"/>
              <a:ext cx="522713" cy="521160"/>
            </a:xfrm>
            <a:custGeom>
              <a:avLst/>
              <a:gdLst>
                <a:gd name="T0" fmla="*/ 514737 w 852"/>
                <a:gd name="T1" fmla="*/ 2453 h 850"/>
                <a:gd name="T2" fmla="*/ 505535 w 852"/>
                <a:gd name="T3" fmla="*/ 0 h 850"/>
                <a:gd name="T4" fmla="*/ 496945 w 852"/>
                <a:gd name="T5" fmla="*/ 3066 h 850"/>
                <a:gd name="T6" fmla="*/ 7976 w 852"/>
                <a:gd name="T7" fmla="*/ 328637 h 850"/>
                <a:gd name="T8" fmla="*/ 614 w 852"/>
                <a:gd name="T9" fmla="*/ 343966 h 850"/>
                <a:gd name="T10" fmla="*/ 11043 w 852"/>
                <a:gd name="T11" fmla="*/ 357454 h 850"/>
                <a:gd name="T12" fmla="*/ 138040 w 852"/>
                <a:gd name="T13" fmla="*/ 408344 h 850"/>
                <a:gd name="T14" fmla="*/ 198165 w 852"/>
                <a:gd name="T15" fmla="*/ 513189 h 850"/>
                <a:gd name="T16" fmla="*/ 212275 w 852"/>
                <a:gd name="T17" fmla="*/ 521160 h 850"/>
                <a:gd name="T18" fmla="*/ 212275 w 852"/>
                <a:gd name="T19" fmla="*/ 521160 h 850"/>
                <a:gd name="T20" fmla="*/ 226386 w 852"/>
                <a:gd name="T21" fmla="*/ 513189 h 850"/>
                <a:gd name="T22" fmla="*/ 260129 w 852"/>
                <a:gd name="T23" fmla="*/ 456781 h 850"/>
                <a:gd name="T24" fmla="*/ 418416 w 852"/>
                <a:gd name="T25" fmla="*/ 519934 h 850"/>
                <a:gd name="T26" fmla="*/ 423937 w 852"/>
                <a:gd name="T27" fmla="*/ 521160 h 850"/>
                <a:gd name="T28" fmla="*/ 432527 w 852"/>
                <a:gd name="T29" fmla="*/ 519321 h 850"/>
                <a:gd name="T30" fmla="*/ 440502 w 852"/>
                <a:gd name="T31" fmla="*/ 507671 h 850"/>
                <a:gd name="T32" fmla="*/ 521486 w 852"/>
                <a:gd name="T33" fmla="*/ 19007 h 850"/>
                <a:gd name="T34" fmla="*/ 514737 w 852"/>
                <a:gd name="T35" fmla="*/ 2453 h 850"/>
                <a:gd name="T36" fmla="*/ 51535 w 852"/>
                <a:gd name="T37" fmla="*/ 338447 h 850"/>
                <a:gd name="T38" fmla="*/ 429459 w 852"/>
                <a:gd name="T39" fmla="*/ 87064 h 850"/>
                <a:gd name="T40" fmla="*/ 154605 w 852"/>
                <a:gd name="T41" fmla="*/ 380753 h 850"/>
                <a:gd name="T42" fmla="*/ 150311 w 852"/>
                <a:gd name="T43" fmla="*/ 377688 h 850"/>
                <a:gd name="T44" fmla="*/ 51535 w 852"/>
                <a:gd name="T45" fmla="*/ 338447 h 850"/>
                <a:gd name="T46" fmla="*/ 166876 w 852"/>
                <a:gd name="T47" fmla="*/ 391790 h 850"/>
                <a:gd name="T48" fmla="*/ 166262 w 852"/>
                <a:gd name="T49" fmla="*/ 391790 h 850"/>
                <a:gd name="T50" fmla="*/ 474859 w 852"/>
                <a:gd name="T51" fmla="*/ 61926 h 850"/>
                <a:gd name="T52" fmla="*/ 212275 w 852"/>
                <a:gd name="T53" fmla="*/ 471497 h 850"/>
                <a:gd name="T54" fmla="*/ 166876 w 852"/>
                <a:gd name="T55" fmla="*/ 391790 h 850"/>
                <a:gd name="T56" fmla="*/ 411667 w 852"/>
                <a:gd name="T57" fmla="*/ 482533 h 850"/>
                <a:gd name="T58" fmla="*/ 272400 w 852"/>
                <a:gd name="T59" fmla="*/ 426738 h 850"/>
                <a:gd name="T60" fmla="*/ 261970 w 852"/>
                <a:gd name="T61" fmla="*/ 424899 h 850"/>
                <a:gd name="T62" fmla="*/ 476700 w 852"/>
                <a:gd name="T63" fmla="*/ 92583 h 850"/>
                <a:gd name="T64" fmla="*/ 411667 w 852"/>
                <a:gd name="T65" fmla="*/ 482533 h 850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852"/>
                <a:gd name="T100" fmla="*/ 0 h 850"/>
                <a:gd name="T101" fmla="*/ 852 w 852"/>
                <a:gd name="T102" fmla="*/ 850 h 850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852" h="850">
                  <a:moveTo>
                    <a:pt x="839" y="4"/>
                  </a:moveTo>
                  <a:cubicBezTo>
                    <a:pt x="834" y="2"/>
                    <a:pt x="829" y="0"/>
                    <a:pt x="824" y="0"/>
                  </a:cubicBezTo>
                  <a:cubicBezTo>
                    <a:pt x="819" y="0"/>
                    <a:pt x="814" y="2"/>
                    <a:pt x="810" y="5"/>
                  </a:cubicBezTo>
                  <a:cubicBezTo>
                    <a:pt x="13" y="536"/>
                    <a:pt x="13" y="536"/>
                    <a:pt x="13" y="536"/>
                  </a:cubicBezTo>
                  <a:cubicBezTo>
                    <a:pt x="5" y="541"/>
                    <a:pt x="0" y="551"/>
                    <a:pt x="1" y="561"/>
                  </a:cubicBezTo>
                  <a:cubicBezTo>
                    <a:pt x="2" y="570"/>
                    <a:pt x="9" y="579"/>
                    <a:pt x="18" y="583"/>
                  </a:cubicBezTo>
                  <a:cubicBezTo>
                    <a:pt x="225" y="666"/>
                    <a:pt x="225" y="666"/>
                    <a:pt x="225" y="666"/>
                  </a:cubicBezTo>
                  <a:cubicBezTo>
                    <a:pt x="323" y="837"/>
                    <a:pt x="323" y="837"/>
                    <a:pt x="323" y="837"/>
                  </a:cubicBezTo>
                  <a:cubicBezTo>
                    <a:pt x="328" y="845"/>
                    <a:pt x="337" y="850"/>
                    <a:pt x="346" y="850"/>
                  </a:cubicBezTo>
                  <a:cubicBezTo>
                    <a:pt x="346" y="850"/>
                    <a:pt x="346" y="850"/>
                    <a:pt x="346" y="850"/>
                  </a:cubicBezTo>
                  <a:cubicBezTo>
                    <a:pt x="356" y="850"/>
                    <a:pt x="364" y="845"/>
                    <a:pt x="369" y="837"/>
                  </a:cubicBezTo>
                  <a:cubicBezTo>
                    <a:pt x="424" y="745"/>
                    <a:pt x="424" y="745"/>
                    <a:pt x="424" y="745"/>
                  </a:cubicBezTo>
                  <a:cubicBezTo>
                    <a:pt x="682" y="848"/>
                    <a:pt x="682" y="848"/>
                    <a:pt x="682" y="848"/>
                  </a:cubicBezTo>
                  <a:cubicBezTo>
                    <a:pt x="685" y="849"/>
                    <a:pt x="688" y="850"/>
                    <a:pt x="691" y="850"/>
                  </a:cubicBezTo>
                  <a:cubicBezTo>
                    <a:pt x="696" y="850"/>
                    <a:pt x="700" y="849"/>
                    <a:pt x="705" y="847"/>
                  </a:cubicBezTo>
                  <a:cubicBezTo>
                    <a:pt x="712" y="843"/>
                    <a:pt x="716" y="836"/>
                    <a:pt x="718" y="828"/>
                  </a:cubicBezTo>
                  <a:cubicBezTo>
                    <a:pt x="850" y="31"/>
                    <a:pt x="850" y="31"/>
                    <a:pt x="850" y="31"/>
                  </a:cubicBezTo>
                  <a:cubicBezTo>
                    <a:pt x="852" y="21"/>
                    <a:pt x="848" y="10"/>
                    <a:pt x="839" y="4"/>
                  </a:cubicBezTo>
                  <a:close/>
                  <a:moveTo>
                    <a:pt x="84" y="552"/>
                  </a:moveTo>
                  <a:cubicBezTo>
                    <a:pt x="700" y="142"/>
                    <a:pt x="700" y="142"/>
                    <a:pt x="700" y="142"/>
                  </a:cubicBezTo>
                  <a:cubicBezTo>
                    <a:pt x="252" y="621"/>
                    <a:pt x="252" y="621"/>
                    <a:pt x="252" y="621"/>
                  </a:cubicBezTo>
                  <a:cubicBezTo>
                    <a:pt x="250" y="619"/>
                    <a:pt x="248" y="617"/>
                    <a:pt x="245" y="616"/>
                  </a:cubicBezTo>
                  <a:lnTo>
                    <a:pt x="84" y="552"/>
                  </a:lnTo>
                  <a:close/>
                  <a:moveTo>
                    <a:pt x="272" y="639"/>
                  </a:moveTo>
                  <a:cubicBezTo>
                    <a:pt x="272" y="639"/>
                    <a:pt x="271" y="639"/>
                    <a:pt x="271" y="639"/>
                  </a:cubicBezTo>
                  <a:cubicBezTo>
                    <a:pt x="774" y="101"/>
                    <a:pt x="774" y="101"/>
                    <a:pt x="774" y="101"/>
                  </a:cubicBezTo>
                  <a:cubicBezTo>
                    <a:pt x="346" y="769"/>
                    <a:pt x="346" y="769"/>
                    <a:pt x="346" y="769"/>
                  </a:cubicBezTo>
                  <a:lnTo>
                    <a:pt x="272" y="639"/>
                  </a:lnTo>
                  <a:close/>
                  <a:moveTo>
                    <a:pt x="671" y="787"/>
                  </a:moveTo>
                  <a:cubicBezTo>
                    <a:pt x="444" y="696"/>
                    <a:pt x="444" y="696"/>
                    <a:pt x="444" y="696"/>
                  </a:cubicBezTo>
                  <a:cubicBezTo>
                    <a:pt x="438" y="694"/>
                    <a:pt x="433" y="693"/>
                    <a:pt x="427" y="693"/>
                  </a:cubicBezTo>
                  <a:cubicBezTo>
                    <a:pt x="777" y="151"/>
                    <a:pt x="777" y="151"/>
                    <a:pt x="777" y="151"/>
                  </a:cubicBezTo>
                  <a:lnTo>
                    <a:pt x="671" y="787"/>
                  </a:lnTo>
                  <a:close/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68580" tIns="34290" rIns="68580" bIns="34290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53" name="Straight Connector 13"/>
          <p:cNvSpPr>
            <a:spLocks noChangeShapeType="1"/>
          </p:cNvSpPr>
          <p:nvPr/>
        </p:nvSpPr>
        <p:spPr bwMode="auto">
          <a:xfrm>
            <a:off x="3271044" y="3421464"/>
            <a:ext cx="0" cy="1158875"/>
          </a:xfrm>
          <a:prstGeom prst="line">
            <a:avLst/>
          </a:prstGeom>
          <a:noFill/>
          <a:ln w="57150">
            <a:solidFill>
              <a:srgbClr val="FFFFFF">
                <a:alpha val="39999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4" name="Oval 14"/>
          <p:cNvSpPr>
            <a:spLocks noChangeArrowheads="1"/>
          </p:cNvSpPr>
          <p:nvPr/>
        </p:nvSpPr>
        <p:spPr bwMode="auto">
          <a:xfrm>
            <a:off x="3182144" y="4583514"/>
            <a:ext cx="176213" cy="174625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8" name="Rectangle 29"/>
          <p:cNvSpPr>
            <a:spLocks noChangeArrowheads="1"/>
          </p:cNvSpPr>
          <p:nvPr/>
        </p:nvSpPr>
        <p:spPr bwMode="auto">
          <a:xfrm>
            <a:off x="5680869" y="3360842"/>
            <a:ext cx="5724644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作为学生，必须要知道上课的时间和地点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2" name="TextBox 35"/>
          <p:cNvSpPr>
            <a:spLocks noChangeArrowheads="1"/>
          </p:cNvSpPr>
          <p:nvPr/>
        </p:nvSpPr>
        <p:spPr bwMode="auto">
          <a:xfrm>
            <a:off x="2748227" y="1404280"/>
            <a:ext cx="10795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Start</a:t>
            </a:r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981644" y="464272"/>
            <a:ext cx="27093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 dirty="0" smtClean="0">
                <a:solidFill>
                  <a:srgbClr val="EE6D34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我们的生活</a:t>
            </a:r>
            <a:endParaRPr lang="zh-CN" altLang="en-US" sz="3600" b="1" dirty="0">
              <a:solidFill>
                <a:srgbClr val="EE6D34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2" name="Flowchart: Extract 6"/>
          <p:cNvSpPr>
            <a:spLocks noChangeArrowheads="1"/>
          </p:cNvSpPr>
          <p:nvPr/>
        </p:nvSpPr>
        <p:spPr bwMode="auto">
          <a:xfrm rot="16200000">
            <a:off x="3778250" y="4555733"/>
            <a:ext cx="257175" cy="255588"/>
          </a:xfrm>
          <a:prstGeom prst="flowChartExtract">
            <a:avLst/>
          </a:prstGeom>
          <a:solidFill>
            <a:srgbClr val="FFFFFF">
              <a:alpha val="50195"/>
            </a:srgbClr>
          </a:solidFill>
          <a:ln w="127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8" name="Rectangle 29"/>
          <p:cNvSpPr>
            <a:spLocks noChangeArrowheads="1"/>
          </p:cNvSpPr>
          <p:nvPr/>
        </p:nvSpPr>
        <p:spPr bwMode="auto">
          <a:xfrm>
            <a:off x="5680869" y="2736836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上课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0" name="Rectangle 29"/>
          <p:cNvSpPr>
            <a:spLocks noChangeArrowheads="1"/>
          </p:cNvSpPr>
          <p:nvPr/>
        </p:nvSpPr>
        <p:spPr bwMode="auto">
          <a:xfrm>
            <a:off x="5680869" y="4758139"/>
            <a:ext cx="51973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系统安排好任务，有效率的完成学业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" name="Rectangle 29"/>
          <p:cNvSpPr>
            <a:spLocks noChangeArrowheads="1"/>
          </p:cNvSpPr>
          <p:nvPr/>
        </p:nvSpPr>
        <p:spPr bwMode="auto">
          <a:xfrm>
            <a:off x="5680869" y="4134133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学习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32" name="Group 9"/>
          <p:cNvGrpSpPr>
            <a:grpSpLocks/>
          </p:cNvGrpSpPr>
          <p:nvPr/>
        </p:nvGrpSpPr>
        <p:grpSpPr bwMode="auto">
          <a:xfrm>
            <a:off x="4382294" y="4195369"/>
            <a:ext cx="950913" cy="950913"/>
            <a:chOff x="0" y="0"/>
            <a:chExt cx="950976" cy="950976"/>
          </a:xfrm>
        </p:grpSpPr>
        <p:sp>
          <p:nvSpPr>
            <p:cNvPr id="33" name="Oval 31"/>
            <p:cNvSpPr>
              <a:spLocks noChangeArrowheads="1"/>
            </p:cNvSpPr>
            <p:nvPr/>
          </p:nvSpPr>
          <p:spPr bwMode="auto">
            <a:xfrm rot="10800000"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34" name="AutoShape 112"/>
            <p:cNvSpPr>
              <a:spLocks noChangeArrowheads="1"/>
            </p:cNvSpPr>
            <p:nvPr/>
          </p:nvSpPr>
          <p:spPr bwMode="auto">
            <a:xfrm>
              <a:off x="243316" y="247439"/>
              <a:ext cx="464344" cy="465138"/>
            </a:xfrm>
            <a:custGeom>
              <a:avLst/>
              <a:gdLst>
                <a:gd name="T0" fmla="*/ 232172 w 21020"/>
                <a:gd name="T1" fmla="*/ 232569 h 21600"/>
                <a:gd name="T2" fmla="*/ 232172 w 21020"/>
                <a:gd name="T3" fmla="*/ 232569 h 21600"/>
                <a:gd name="T4" fmla="*/ 232172 w 21020"/>
                <a:gd name="T5" fmla="*/ 232569 h 21600"/>
                <a:gd name="T6" fmla="*/ 232172 w 21020"/>
                <a:gd name="T7" fmla="*/ 232569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020"/>
                <a:gd name="T13" fmla="*/ 0 h 21600"/>
                <a:gd name="T14" fmla="*/ 21020 w 21020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020" h="21600">
                  <a:moveTo>
                    <a:pt x="18846" y="7946"/>
                  </a:moveTo>
                  <a:lnTo>
                    <a:pt x="17740" y="9091"/>
                  </a:lnTo>
                  <a:cubicBezTo>
                    <a:pt x="17740" y="8939"/>
                    <a:pt x="17758" y="8792"/>
                    <a:pt x="17744" y="8636"/>
                  </a:cubicBezTo>
                  <a:cubicBezTo>
                    <a:pt x="17629" y="7331"/>
                    <a:pt x="17036" y="6068"/>
                    <a:pt x="16074" y="5080"/>
                  </a:cubicBezTo>
                  <a:cubicBezTo>
                    <a:pt x="15004" y="3980"/>
                    <a:pt x="13585" y="3348"/>
                    <a:pt x="12180" y="3345"/>
                  </a:cubicBezTo>
                  <a:lnTo>
                    <a:pt x="13268" y="2218"/>
                  </a:lnTo>
                  <a:cubicBezTo>
                    <a:pt x="13812" y="1659"/>
                    <a:pt x="14572" y="1350"/>
                    <a:pt x="15403" y="1350"/>
                  </a:cubicBezTo>
                  <a:cubicBezTo>
                    <a:pt x="16460" y="1350"/>
                    <a:pt x="17546" y="1840"/>
                    <a:pt x="18381" y="2696"/>
                  </a:cubicBezTo>
                  <a:cubicBezTo>
                    <a:pt x="19165" y="3500"/>
                    <a:pt x="19631" y="4499"/>
                    <a:pt x="19698" y="5510"/>
                  </a:cubicBezTo>
                  <a:cubicBezTo>
                    <a:pt x="19760" y="6453"/>
                    <a:pt x="19457" y="7317"/>
                    <a:pt x="18846" y="7946"/>
                  </a:cubicBezTo>
                  <a:moveTo>
                    <a:pt x="5828" y="19329"/>
                  </a:moveTo>
                  <a:cubicBezTo>
                    <a:pt x="5813" y="18424"/>
                    <a:pt x="5454" y="17481"/>
                    <a:pt x="4730" y="16739"/>
                  </a:cubicBezTo>
                  <a:cubicBezTo>
                    <a:pt x="4046" y="16034"/>
                    <a:pt x="3150" y="15628"/>
                    <a:pt x="2257" y="15592"/>
                  </a:cubicBezTo>
                  <a:lnTo>
                    <a:pt x="2911" y="13157"/>
                  </a:lnTo>
                  <a:cubicBezTo>
                    <a:pt x="2959" y="12995"/>
                    <a:pt x="3052" y="12835"/>
                    <a:pt x="3168" y="12695"/>
                  </a:cubicBezTo>
                  <a:cubicBezTo>
                    <a:pt x="4485" y="11726"/>
                    <a:pt x="6512" y="12012"/>
                    <a:pt x="7920" y="13460"/>
                  </a:cubicBezTo>
                  <a:cubicBezTo>
                    <a:pt x="9409" y="14990"/>
                    <a:pt x="9639" y="17230"/>
                    <a:pt x="8492" y="18568"/>
                  </a:cubicBezTo>
                  <a:cubicBezTo>
                    <a:pt x="8416" y="18609"/>
                    <a:pt x="8339" y="18648"/>
                    <a:pt x="8256" y="18675"/>
                  </a:cubicBezTo>
                  <a:cubicBezTo>
                    <a:pt x="8256" y="18675"/>
                    <a:pt x="5828" y="19329"/>
                    <a:pt x="5828" y="19329"/>
                  </a:cubicBezTo>
                  <a:close/>
                  <a:moveTo>
                    <a:pt x="2737" y="20164"/>
                  </a:moveTo>
                  <a:cubicBezTo>
                    <a:pt x="2665" y="20181"/>
                    <a:pt x="2443" y="20239"/>
                    <a:pt x="2291" y="20249"/>
                  </a:cubicBezTo>
                  <a:cubicBezTo>
                    <a:pt x="1751" y="20244"/>
                    <a:pt x="1313" y="19792"/>
                    <a:pt x="1313" y="19237"/>
                  </a:cubicBezTo>
                  <a:cubicBezTo>
                    <a:pt x="1321" y="19124"/>
                    <a:pt x="1365" y="18929"/>
                    <a:pt x="1380" y="18857"/>
                  </a:cubicBezTo>
                  <a:lnTo>
                    <a:pt x="2071" y="16283"/>
                  </a:lnTo>
                  <a:cubicBezTo>
                    <a:pt x="2822" y="16261"/>
                    <a:pt x="3630" y="16562"/>
                    <a:pt x="4265" y="17215"/>
                  </a:cubicBezTo>
                  <a:cubicBezTo>
                    <a:pt x="4911" y="17878"/>
                    <a:pt x="5214" y="18725"/>
                    <a:pt x="5181" y="19504"/>
                  </a:cubicBezTo>
                  <a:cubicBezTo>
                    <a:pt x="5181" y="19504"/>
                    <a:pt x="2737" y="20164"/>
                    <a:pt x="2737" y="20164"/>
                  </a:cubicBezTo>
                  <a:close/>
                  <a:moveTo>
                    <a:pt x="6888" y="11179"/>
                  </a:moveTo>
                  <a:cubicBezTo>
                    <a:pt x="6280" y="10927"/>
                    <a:pt x="5642" y="10783"/>
                    <a:pt x="5004" y="10774"/>
                  </a:cubicBezTo>
                  <a:lnTo>
                    <a:pt x="10063" y="5536"/>
                  </a:lnTo>
                  <a:cubicBezTo>
                    <a:pt x="10838" y="4759"/>
                    <a:pt x="11966" y="4536"/>
                    <a:pt x="13077" y="4819"/>
                  </a:cubicBezTo>
                  <a:cubicBezTo>
                    <a:pt x="13077" y="4819"/>
                    <a:pt x="6888" y="11179"/>
                    <a:pt x="6888" y="11179"/>
                  </a:cubicBezTo>
                  <a:close/>
                  <a:moveTo>
                    <a:pt x="9717" y="13672"/>
                  </a:moveTo>
                  <a:cubicBezTo>
                    <a:pt x="9473" y="13258"/>
                    <a:pt x="9194" y="12859"/>
                    <a:pt x="8848" y="12505"/>
                  </a:cubicBezTo>
                  <a:cubicBezTo>
                    <a:pt x="8447" y="12093"/>
                    <a:pt x="7986" y="11770"/>
                    <a:pt x="7507" y="11498"/>
                  </a:cubicBezTo>
                  <a:lnTo>
                    <a:pt x="13767" y="5064"/>
                  </a:lnTo>
                  <a:cubicBezTo>
                    <a:pt x="14259" y="5288"/>
                    <a:pt x="14729" y="5607"/>
                    <a:pt x="15145" y="6035"/>
                  </a:cubicBezTo>
                  <a:cubicBezTo>
                    <a:pt x="15500" y="6398"/>
                    <a:pt x="15775" y="6806"/>
                    <a:pt x="15987" y="7229"/>
                  </a:cubicBezTo>
                  <a:cubicBezTo>
                    <a:pt x="15987" y="7229"/>
                    <a:pt x="9717" y="13672"/>
                    <a:pt x="9717" y="13672"/>
                  </a:cubicBezTo>
                  <a:close/>
                  <a:moveTo>
                    <a:pt x="10519" y="16061"/>
                  </a:moveTo>
                  <a:cubicBezTo>
                    <a:pt x="10465" y="15452"/>
                    <a:pt x="10298" y="14854"/>
                    <a:pt x="10047" y="14288"/>
                  </a:cubicBezTo>
                  <a:lnTo>
                    <a:pt x="16257" y="7906"/>
                  </a:lnTo>
                  <a:cubicBezTo>
                    <a:pt x="16637" y="9140"/>
                    <a:pt x="16442" y="10429"/>
                    <a:pt x="15610" y="11284"/>
                  </a:cubicBezTo>
                  <a:cubicBezTo>
                    <a:pt x="15604" y="11290"/>
                    <a:pt x="15598" y="11293"/>
                    <a:pt x="15593" y="11298"/>
                  </a:cubicBezTo>
                  <a:lnTo>
                    <a:pt x="15602" y="11306"/>
                  </a:lnTo>
                  <a:lnTo>
                    <a:pt x="10525" y="16565"/>
                  </a:lnTo>
                  <a:cubicBezTo>
                    <a:pt x="10527" y="16397"/>
                    <a:pt x="10534" y="16232"/>
                    <a:pt x="10519" y="16061"/>
                  </a:cubicBezTo>
                  <a:moveTo>
                    <a:pt x="19308" y="1741"/>
                  </a:moveTo>
                  <a:cubicBezTo>
                    <a:pt x="18228" y="632"/>
                    <a:pt x="16805" y="0"/>
                    <a:pt x="15403" y="0"/>
                  </a:cubicBezTo>
                  <a:cubicBezTo>
                    <a:pt x="14220" y="0"/>
                    <a:pt x="13131" y="450"/>
                    <a:pt x="12335" y="1266"/>
                  </a:cubicBezTo>
                  <a:lnTo>
                    <a:pt x="9138" y="4577"/>
                  </a:lnTo>
                  <a:cubicBezTo>
                    <a:pt x="9129" y="4585"/>
                    <a:pt x="9118" y="4592"/>
                    <a:pt x="9108" y="4602"/>
                  </a:cubicBezTo>
                  <a:cubicBezTo>
                    <a:pt x="9103" y="4608"/>
                    <a:pt x="9100" y="4614"/>
                    <a:pt x="9095" y="4620"/>
                  </a:cubicBezTo>
                  <a:lnTo>
                    <a:pt x="9096" y="4621"/>
                  </a:lnTo>
                  <a:lnTo>
                    <a:pt x="2310" y="11647"/>
                  </a:lnTo>
                  <a:cubicBezTo>
                    <a:pt x="1998" y="11966"/>
                    <a:pt x="1771" y="12364"/>
                    <a:pt x="1645" y="12797"/>
                  </a:cubicBezTo>
                  <a:lnTo>
                    <a:pt x="102" y="18541"/>
                  </a:lnTo>
                  <a:cubicBezTo>
                    <a:pt x="100" y="18557"/>
                    <a:pt x="0" y="19008"/>
                    <a:pt x="0" y="19237"/>
                  </a:cubicBezTo>
                  <a:cubicBezTo>
                    <a:pt x="0" y="20541"/>
                    <a:pt x="1030" y="21599"/>
                    <a:pt x="2302" y="21599"/>
                  </a:cubicBezTo>
                  <a:cubicBezTo>
                    <a:pt x="2554" y="21599"/>
                    <a:pt x="3044" y="21475"/>
                    <a:pt x="3062" y="21473"/>
                  </a:cubicBezTo>
                  <a:lnTo>
                    <a:pt x="8630" y="19969"/>
                  </a:lnTo>
                  <a:cubicBezTo>
                    <a:pt x="9054" y="19839"/>
                    <a:pt x="9439" y="19604"/>
                    <a:pt x="9750" y="19283"/>
                  </a:cubicBezTo>
                  <a:lnTo>
                    <a:pt x="19776" y="8899"/>
                  </a:lnTo>
                  <a:cubicBezTo>
                    <a:pt x="21600" y="7023"/>
                    <a:pt x="21394" y="3881"/>
                    <a:pt x="19308" y="1741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282775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28" grpId="0"/>
      <p:bldP spid="30" grpId="0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traight Connector 5"/>
          <p:cNvSpPr>
            <a:spLocks noChangeShapeType="1"/>
          </p:cNvSpPr>
          <p:nvPr/>
        </p:nvSpPr>
        <p:spPr bwMode="auto">
          <a:xfrm>
            <a:off x="7959460" y="2203450"/>
            <a:ext cx="0" cy="11572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0" name="Straight Connector 3"/>
          <p:cNvSpPr>
            <a:spLocks noChangeShapeType="1"/>
          </p:cNvSpPr>
          <p:nvPr/>
        </p:nvSpPr>
        <p:spPr bwMode="auto">
          <a:xfrm>
            <a:off x="3279510" y="0"/>
            <a:ext cx="15875" cy="114300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1" name="Straight Connector 8"/>
          <p:cNvSpPr>
            <a:spLocks noChangeShapeType="1"/>
          </p:cNvSpPr>
          <p:nvPr/>
        </p:nvSpPr>
        <p:spPr bwMode="auto">
          <a:xfrm flipH="1">
            <a:off x="3266810" y="1133475"/>
            <a:ext cx="4692650" cy="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2" name="Straight Connector 19"/>
          <p:cNvSpPr>
            <a:spLocks noChangeShapeType="1"/>
          </p:cNvSpPr>
          <p:nvPr/>
        </p:nvSpPr>
        <p:spPr bwMode="auto">
          <a:xfrm>
            <a:off x="7945173" y="1116013"/>
            <a:ext cx="1587" cy="9302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3" name="Straight Connector 21"/>
          <p:cNvSpPr>
            <a:spLocks noChangeShapeType="1"/>
          </p:cNvSpPr>
          <p:nvPr/>
        </p:nvSpPr>
        <p:spPr bwMode="auto">
          <a:xfrm>
            <a:off x="7959460" y="3536950"/>
            <a:ext cx="0" cy="11588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4" name="Straight Connector 24"/>
          <p:cNvSpPr>
            <a:spLocks noChangeShapeType="1"/>
          </p:cNvSpPr>
          <p:nvPr/>
        </p:nvSpPr>
        <p:spPr bwMode="auto">
          <a:xfrm flipH="1">
            <a:off x="3295385" y="5724525"/>
            <a:ext cx="4692650" cy="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5" name="Straight Connector 25"/>
          <p:cNvSpPr>
            <a:spLocks noChangeShapeType="1"/>
          </p:cNvSpPr>
          <p:nvPr/>
        </p:nvSpPr>
        <p:spPr bwMode="auto">
          <a:xfrm flipH="1">
            <a:off x="3316023" y="5738813"/>
            <a:ext cx="0" cy="11334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6" name="Straight Connector 23"/>
          <p:cNvSpPr>
            <a:spLocks noChangeShapeType="1"/>
          </p:cNvSpPr>
          <p:nvPr/>
        </p:nvSpPr>
        <p:spPr bwMode="auto">
          <a:xfrm>
            <a:off x="7959460" y="4870450"/>
            <a:ext cx="0" cy="8794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7" name="Oval 4"/>
          <p:cNvSpPr>
            <a:spLocks noChangeArrowheads="1"/>
          </p:cNvSpPr>
          <p:nvPr/>
        </p:nvSpPr>
        <p:spPr bwMode="auto">
          <a:xfrm>
            <a:off x="7857860" y="2027238"/>
            <a:ext cx="176213" cy="17621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8" name="Oval 20"/>
          <p:cNvSpPr>
            <a:spLocks noChangeArrowheads="1"/>
          </p:cNvSpPr>
          <p:nvPr/>
        </p:nvSpPr>
        <p:spPr bwMode="auto">
          <a:xfrm>
            <a:off x="7857860" y="3360738"/>
            <a:ext cx="176213" cy="17621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49" name="Oval 22"/>
          <p:cNvSpPr>
            <a:spLocks noChangeArrowheads="1"/>
          </p:cNvSpPr>
          <p:nvPr/>
        </p:nvSpPr>
        <p:spPr bwMode="auto">
          <a:xfrm>
            <a:off x="7857860" y="4695825"/>
            <a:ext cx="176213" cy="174625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0" name="Flowchart: Extract 29"/>
          <p:cNvSpPr>
            <a:spLocks noChangeArrowheads="1"/>
          </p:cNvSpPr>
          <p:nvPr/>
        </p:nvSpPr>
        <p:spPr bwMode="auto">
          <a:xfrm rot="5400000">
            <a:off x="7200635" y="1997075"/>
            <a:ext cx="255588" cy="255588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3" name="Flowchart: Extract 38"/>
          <p:cNvSpPr>
            <a:spLocks noChangeArrowheads="1"/>
          </p:cNvSpPr>
          <p:nvPr/>
        </p:nvSpPr>
        <p:spPr bwMode="auto">
          <a:xfrm rot="5400000">
            <a:off x="5845704" y="3375819"/>
            <a:ext cx="257175" cy="255587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56" name="Flowchart: Extract 47"/>
          <p:cNvSpPr>
            <a:spLocks noChangeArrowheads="1"/>
          </p:cNvSpPr>
          <p:nvPr/>
        </p:nvSpPr>
        <p:spPr bwMode="auto">
          <a:xfrm rot="5400000">
            <a:off x="7197460" y="4676775"/>
            <a:ext cx="255588" cy="255588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59" name="Group 66"/>
          <p:cNvGrpSpPr>
            <a:grpSpLocks/>
          </p:cNvGrpSpPr>
          <p:nvPr/>
        </p:nvGrpSpPr>
        <p:grpSpPr bwMode="auto">
          <a:xfrm>
            <a:off x="4624123" y="3025775"/>
            <a:ext cx="950912" cy="950913"/>
            <a:chOff x="0" y="0"/>
            <a:chExt cx="950976" cy="950976"/>
          </a:xfrm>
        </p:grpSpPr>
        <p:sp>
          <p:nvSpPr>
            <p:cNvPr id="69" name="Oval 40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70" name="Group 56"/>
            <p:cNvGrpSpPr>
              <a:grpSpLocks/>
            </p:cNvGrpSpPr>
            <p:nvPr/>
          </p:nvGrpSpPr>
          <p:grpSpPr bwMode="auto">
            <a:xfrm>
              <a:off x="243316" y="243823"/>
              <a:ext cx="464344" cy="464344"/>
              <a:chOff x="0" y="0"/>
              <a:chExt cx="464344" cy="464344"/>
            </a:xfrm>
          </p:grpSpPr>
          <p:sp>
            <p:nvSpPr>
              <p:cNvPr id="71" name="AutoShape 136"/>
              <p:cNvSpPr>
                <a:spLocks noChangeArrowheads="1"/>
              </p:cNvSpPr>
              <p:nvPr/>
            </p:nvSpPr>
            <p:spPr bwMode="auto">
              <a:xfrm>
                <a:off x="246856" y="57944"/>
                <a:ext cx="152400" cy="152400"/>
              </a:xfrm>
              <a:custGeom>
                <a:avLst/>
                <a:gdLst>
                  <a:gd name="T0" fmla="*/ 76200 w 21600"/>
                  <a:gd name="T1" fmla="*/ 76200 h 21600"/>
                  <a:gd name="T2" fmla="*/ 76200 w 21600"/>
                  <a:gd name="T3" fmla="*/ 76200 h 21600"/>
                  <a:gd name="T4" fmla="*/ 76200 w 21600"/>
                  <a:gd name="T5" fmla="*/ 76200 h 21600"/>
                  <a:gd name="T6" fmla="*/ 76200 w 21600"/>
                  <a:gd name="T7" fmla="*/ 76200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2" name="AutoShape 13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0 w 21248"/>
                  <a:gd name="T1" fmla="*/ 232172 h 21600"/>
                  <a:gd name="T2" fmla="*/ 0 w 21248"/>
                  <a:gd name="T3" fmla="*/ 232172 h 21600"/>
                  <a:gd name="T4" fmla="*/ 0 w 21248"/>
                  <a:gd name="T5" fmla="*/ 232172 h 21600"/>
                  <a:gd name="T6" fmla="*/ 0 w 21248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248"/>
                  <a:gd name="T13" fmla="*/ 0 h 21600"/>
                  <a:gd name="T14" fmla="*/ 21248 w 212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73" name="AutoShape 138"/>
              <p:cNvSpPr>
                <a:spLocks noChangeArrowheads="1"/>
              </p:cNvSpPr>
              <p:nvPr/>
            </p:nvSpPr>
            <p:spPr bwMode="auto">
              <a:xfrm>
                <a:off x="246856" y="0"/>
                <a:ext cx="217488" cy="217488"/>
              </a:xfrm>
              <a:custGeom>
                <a:avLst/>
                <a:gdLst>
                  <a:gd name="T0" fmla="*/ 108744 w 21600"/>
                  <a:gd name="T1" fmla="*/ 108744 h 21600"/>
                  <a:gd name="T2" fmla="*/ 108744 w 21600"/>
                  <a:gd name="T3" fmla="*/ 108744 h 21600"/>
                  <a:gd name="T4" fmla="*/ 108744 w 21600"/>
                  <a:gd name="T5" fmla="*/ 108744 h 21600"/>
                  <a:gd name="T6" fmla="*/ 108744 w 21600"/>
                  <a:gd name="T7" fmla="*/ 1087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60" name="Group 65"/>
          <p:cNvGrpSpPr>
            <a:grpSpLocks/>
          </p:cNvGrpSpPr>
          <p:nvPr/>
        </p:nvGrpSpPr>
        <p:grpSpPr bwMode="auto">
          <a:xfrm>
            <a:off x="5918184" y="4329112"/>
            <a:ext cx="950913" cy="950913"/>
            <a:chOff x="0" y="0"/>
            <a:chExt cx="950976" cy="950976"/>
          </a:xfrm>
        </p:grpSpPr>
        <p:sp>
          <p:nvSpPr>
            <p:cNvPr id="64" name="Oval 31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65" name="Group 60"/>
            <p:cNvGrpSpPr>
              <a:grpSpLocks/>
            </p:cNvGrpSpPr>
            <p:nvPr/>
          </p:nvGrpSpPr>
          <p:grpSpPr bwMode="auto">
            <a:xfrm>
              <a:off x="176848" y="239752"/>
              <a:ext cx="601495" cy="525538"/>
              <a:chOff x="0" y="0"/>
              <a:chExt cx="465138" cy="406400"/>
            </a:xfrm>
          </p:grpSpPr>
          <p:sp>
            <p:nvSpPr>
              <p:cNvPr id="66" name="AutoShape 43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5138" cy="334169"/>
              </a:xfrm>
              <a:custGeom>
                <a:avLst/>
                <a:gdLst>
                  <a:gd name="T0" fmla="*/ 232569 w 21600"/>
                  <a:gd name="T1" fmla="*/ 167085 h 21600"/>
                  <a:gd name="T2" fmla="*/ 232569 w 21600"/>
                  <a:gd name="T3" fmla="*/ 167085 h 21600"/>
                  <a:gd name="T4" fmla="*/ 232569 w 21600"/>
                  <a:gd name="T5" fmla="*/ 167085 h 21600"/>
                  <a:gd name="T6" fmla="*/ 232569 w 21600"/>
                  <a:gd name="T7" fmla="*/ 1670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951" y="9367"/>
                    </a:moveTo>
                    <a:cubicBezTo>
                      <a:pt x="10901" y="9383"/>
                      <a:pt x="10851" y="9391"/>
                      <a:pt x="10800" y="9391"/>
                    </a:cubicBezTo>
                    <a:cubicBezTo>
                      <a:pt x="10748" y="9391"/>
                      <a:pt x="10698" y="9383"/>
                      <a:pt x="10648" y="9367"/>
                    </a:cubicBezTo>
                    <a:lnTo>
                      <a:pt x="1873" y="6550"/>
                    </a:lnTo>
                    <a:cubicBezTo>
                      <a:pt x="1566" y="6452"/>
                      <a:pt x="1349" y="6072"/>
                      <a:pt x="1349" y="5634"/>
                    </a:cubicBezTo>
                    <a:cubicBezTo>
                      <a:pt x="1349" y="5197"/>
                      <a:pt x="1566" y="4817"/>
                      <a:pt x="1873" y="4719"/>
                    </a:cubicBezTo>
                    <a:lnTo>
                      <a:pt x="10648" y="1902"/>
                    </a:lnTo>
                    <a:cubicBezTo>
                      <a:pt x="10698" y="1886"/>
                      <a:pt x="10748" y="1878"/>
                      <a:pt x="10800" y="1878"/>
                    </a:cubicBezTo>
                    <a:cubicBezTo>
                      <a:pt x="10851" y="1878"/>
                      <a:pt x="10901" y="1886"/>
                      <a:pt x="10951" y="1902"/>
                    </a:cubicBezTo>
                    <a:lnTo>
                      <a:pt x="19726" y="4719"/>
                    </a:lnTo>
                    <a:cubicBezTo>
                      <a:pt x="20033" y="4817"/>
                      <a:pt x="20249" y="5197"/>
                      <a:pt x="20249" y="5634"/>
                    </a:cubicBezTo>
                    <a:cubicBezTo>
                      <a:pt x="20249" y="6072"/>
                      <a:pt x="20033" y="6452"/>
                      <a:pt x="19726" y="6550"/>
                    </a:cubicBezTo>
                    <a:cubicBezTo>
                      <a:pt x="19726" y="6550"/>
                      <a:pt x="10951" y="9367"/>
                      <a:pt x="10951" y="9367"/>
                    </a:cubicBezTo>
                    <a:close/>
                    <a:moveTo>
                      <a:pt x="16874" y="16904"/>
                    </a:moveTo>
                    <a:cubicBezTo>
                      <a:pt x="16874" y="17942"/>
                      <a:pt x="14849" y="19721"/>
                      <a:pt x="10800" y="19721"/>
                    </a:cubicBezTo>
                    <a:cubicBezTo>
                      <a:pt x="6749" y="19721"/>
                      <a:pt x="4724" y="17942"/>
                      <a:pt x="4724" y="16904"/>
                    </a:cubicBezTo>
                    <a:lnTo>
                      <a:pt x="4724" y="9394"/>
                    </a:lnTo>
                    <a:lnTo>
                      <a:pt x="10353" y="11200"/>
                    </a:lnTo>
                    <a:cubicBezTo>
                      <a:pt x="10501" y="11246"/>
                      <a:pt x="10651" y="11269"/>
                      <a:pt x="10800" y="11269"/>
                    </a:cubicBezTo>
                    <a:cubicBezTo>
                      <a:pt x="10949" y="11269"/>
                      <a:pt x="11098" y="11246"/>
                      <a:pt x="11255" y="11198"/>
                    </a:cubicBezTo>
                    <a:lnTo>
                      <a:pt x="16874" y="9394"/>
                    </a:lnTo>
                    <a:cubicBezTo>
                      <a:pt x="16874" y="9394"/>
                      <a:pt x="16874" y="16904"/>
                      <a:pt x="16874" y="16904"/>
                    </a:cubicBezTo>
                    <a:close/>
                    <a:moveTo>
                      <a:pt x="21600" y="5634"/>
                    </a:moveTo>
                    <a:cubicBezTo>
                      <a:pt x="21600" y="4314"/>
                      <a:pt x="20954" y="3185"/>
                      <a:pt x="20030" y="2888"/>
                    </a:cubicBezTo>
                    <a:lnTo>
                      <a:pt x="11246" y="68"/>
                    </a:lnTo>
                    <a:cubicBezTo>
                      <a:pt x="11098" y="22"/>
                      <a:pt x="10949" y="0"/>
                      <a:pt x="10800" y="0"/>
                    </a:cubicBezTo>
                    <a:cubicBezTo>
                      <a:pt x="10651" y="0"/>
                      <a:pt x="10501" y="22"/>
                      <a:pt x="10344" y="71"/>
                    </a:cubicBezTo>
                    <a:lnTo>
                      <a:pt x="1570" y="2888"/>
                    </a:lnTo>
                    <a:cubicBezTo>
                      <a:pt x="645" y="3185"/>
                      <a:pt x="0" y="4314"/>
                      <a:pt x="0" y="5634"/>
                    </a:cubicBezTo>
                    <a:cubicBezTo>
                      <a:pt x="0" y="6955"/>
                      <a:pt x="645" y="8084"/>
                      <a:pt x="1569" y="8380"/>
                    </a:cubicBezTo>
                    <a:lnTo>
                      <a:pt x="3374" y="8960"/>
                    </a:lnTo>
                    <a:lnTo>
                      <a:pt x="3374" y="16904"/>
                    </a:lnTo>
                    <a:cubicBezTo>
                      <a:pt x="3374" y="19397"/>
                      <a:pt x="5425" y="21600"/>
                      <a:pt x="10800" y="21600"/>
                    </a:cubicBezTo>
                    <a:cubicBezTo>
                      <a:pt x="16174" y="21600"/>
                      <a:pt x="18224" y="19397"/>
                      <a:pt x="18224" y="16904"/>
                    </a:cubicBezTo>
                    <a:lnTo>
                      <a:pt x="18224" y="8960"/>
                    </a:lnTo>
                    <a:lnTo>
                      <a:pt x="20030" y="8380"/>
                    </a:lnTo>
                    <a:cubicBezTo>
                      <a:pt x="20954" y="8084"/>
                      <a:pt x="21600" y="6955"/>
                      <a:pt x="21600" y="5634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7" name="AutoShape 44"/>
              <p:cNvSpPr>
                <a:spLocks noChangeArrowheads="1"/>
              </p:cNvSpPr>
              <p:nvPr/>
            </p:nvSpPr>
            <p:spPr bwMode="auto">
              <a:xfrm>
                <a:off x="421481" y="145256"/>
                <a:ext cx="28575" cy="159544"/>
              </a:xfrm>
              <a:custGeom>
                <a:avLst/>
                <a:gdLst>
                  <a:gd name="T0" fmla="*/ 14288 w 21600"/>
                  <a:gd name="T1" fmla="*/ 79772 h 21600"/>
                  <a:gd name="T2" fmla="*/ 14288 w 21600"/>
                  <a:gd name="T3" fmla="*/ 79772 h 21600"/>
                  <a:gd name="T4" fmla="*/ 14288 w 21600"/>
                  <a:gd name="T5" fmla="*/ 79772 h 21600"/>
                  <a:gd name="T6" fmla="*/ 14288 w 21600"/>
                  <a:gd name="T7" fmla="*/ 797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1963"/>
                    </a:moveTo>
                    <a:lnTo>
                      <a:pt x="0" y="19636"/>
                    </a:lnTo>
                    <a:cubicBezTo>
                      <a:pt x="0" y="20721"/>
                      <a:pt x="4841" y="21599"/>
                      <a:pt x="10800" y="21599"/>
                    </a:cubicBezTo>
                    <a:cubicBezTo>
                      <a:pt x="16758" y="21599"/>
                      <a:pt x="21600" y="20721"/>
                      <a:pt x="21600" y="19636"/>
                    </a:cubicBezTo>
                    <a:lnTo>
                      <a:pt x="21600" y="1963"/>
                    </a:lnTo>
                    <a:cubicBezTo>
                      <a:pt x="21600" y="878"/>
                      <a:pt x="16758" y="0"/>
                      <a:pt x="10800" y="0"/>
                    </a:cubicBezTo>
                    <a:cubicBezTo>
                      <a:pt x="4841" y="0"/>
                      <a:pt x="0" y="878"/>
                      <a:pt x="0" y="1963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8" name="AutoShape 45"/>
              <p:cNvSpPr>
                <a:spLocks noChangeArrowheads="1"/>
              </p:cNvSpPr>
              <p:nvPr/>
            </p:nvSpPr>
            <p:spPr bwMode="auto">
              <a:xfrm>
                <a:off x="406400" y="319087"/>
                <a:ext cx="58738" cy="87313"/>
              </a:xfrm>
              <a:custGeom>
                <a:avLst/>
                <a:gdLst>
                  <a:gd name="T0" fmla="*/ 29369 w 21600"/>
                  <a:gd name="T1" fmla="*/ 43657 h 21600"/>
                  <a:gd name="T2" fmla="*/ 29369 w 21600"/>
                  <a:gd name="T3" fmla="*/ 43657 h 21600"/>
                  <a:gd name="T4" fmla="*/ 29369 w 21600"/>
                  <a:gd name="T5" fmla="*/ 43657 h 21600"/>
                  <a:gd name="T6" fmla="*/ 29369 w 21600"/>
                  <a:gd name="T7" fmla="*/ 43657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10427"/>
                      <a:pt x="0" y="14400"/>
                    </a:cubicBezTo>
                    <a:cubicBezTo>
                      <a:pt x="0" y="18372"/>
                      <a:pt x="4838" y="21599"/>
                      <a:pt x="10800" y="21599"/>
                    </a:cubicBezTo>
                    <a:cubicBezTo>
                      <a:pt x="16761" y="21599"/>
                      <a:pt x="21600" y="18372"/>
                      <a:pt x="21600" y="14400"/>
                    </a:cubicBezTo>
                    <a:cubicBezTo>
                      <a:pt x="21600" y="10427"/>
                      <a:pt x="16761" y="0"/>
                      <a:pt x="10800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61" name="Group 67"/>
          <p:cNvGrpSpPr>
            <a:grpSpLocks/>
          </p:cNvGrpSpPr>
          <p:nvPr/>
        </p:nvGrpSpPr>
        <p:grpSpPr bwMode="auto">
          <a:xfrm>
            <a:off x="5898565" y="1704182"/>
            <a:ext cx="950913" cy="950913"/>
            <a:chOff x="0" y="0"/>
            <a:chExt cx="950976" cy="950976"/>
          </a:xfrm>
        </p:grpSpPr>
        <p:sp>
          <p:nvSpPr>
            <p:cNvPr id="62" name="Oval 49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63" name="AutoShape 117"/>
            <p:cNvSpPr>
              <a:spLocks noChangeArrowheads="1"/>
            </p:cNvSpPr>
            <p:nvPr/>
          </p:nvSpPr>
          <p:spPr bwMode="auto">
            <a:xfrm>
              <a:off x="166499" y="256547"/>
              <a:ext cx="657221" cy="493196"/>
            </a:xfrm>
            <a:custGeom>
              <a:avLst/>
              <a:gdLst>
                <a:gd name="T0" fmla="*/ 0 w 21596"/>
                <a:gd name="T1" fmla="*/ 246598 h 21600"/>
                <a:gd name="T2" fmla="*/ 0 w 21596"/>
                <a:gd name="T3" fmla="*/ 246598 h 21600"/>
                <a:gd name="T4" fmla="*/ 0 w 21596"/>
                <a:gd name="T5" fmla="*/ 246598 h 21600"/>
                <a:gd name="T6" fmla="*/ 0 w 21596"/>
                <a:gd name="T7" fmla="*/ 246598 h 21600"/>
                <a:gd name="T8" fmla="*/ 0 60000 65536"/>
                <a:gd name="T9" fmla="*/ 0 60000 65536"/>
                <a:gd name="T10" fmla="*/ 0 60000 65536"/>
                <a:gd name="T11" fmla="*/ 0 60000 65536"/>
                <a:gd name="T12" fmla="*/ 0 w 21596"/>
                <a:gd name="T13" fmla="*/ 0 h 21600"/>
                <a:gd name="T14" fmla="*/ 21596 w 21596"/>
                <a:gd name="T15" fmla="*/ 21600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596" h="21600">
                  <a:moveTo>
                    <a:pt x="4511" y="2151"/>
                  </a:moveTo>
                  <a:lnTo>
                    <a:pt x="6064" y="3877"/>
                  </a:lnTo>
                  <a:lnTo>
                    <a:pt x="4246" y="6302"/>
                  </a:lnTo>
                  <a:lnTo>
                    <a:pt x="1353" y="6302"/>
                  </a:lnTo>
                  <a:cubicBezTo>
                    <a:pt x="1353" y="6302"/>
                    <a:pt x="4511" y="2151"/>
                    <a:pt x="4511" y="2151"/>
                  </a:cubicBezTo>
                  <a:close/>
                  <a:moveTo>
                    <a:pt x="17348" y="6302"/>
                  </a:moveTo>
                  <a:lnTo>
                    <a:pt x="15531" y="3877"/>
                  </a:lnTo>
                  <a:lnTo>
                    <a:pt x="17082" y="2153"/>
                  </a:lnTo>
                  <a:lnTo>
                    <a:pt x="20191" y="6302"/>
                  </a:lnTo>
                  <a:cubicBezTo>
                    <a:pt x="20191" y="6302"/>
                    <a:pt x="17348" y="6302"/>
                    <a:pt x="17348" y="6302"/>
                  </a:cubicBezTo>
                  <a:close/>
                  <a:moveTo>
                    <a:pt x="17264" y="7202"/>
                  </a:moveTo>
                  <a:lnTo>
                    <a:pt x="19663" y="7202"/>
                  </a:lnTo>
                  <a:lnTo>
                    <a:pt x="13021" y="16638"/>
                  </a:lnTo>
                  <a:cubicBezTo>
                    <a:pt x="13021" y="16638"/>
                    <a:pt x="17264" y="7202"/>
                    <a:pt x="17264" y="7202"/>
                  </a:cubicBezTo>
                  <a:close/>
                  <a:moveTo>
                    <a:pt x="8574" y="16637"/>
                  </a:moveTo>
                  <a:lnTo>
                    <a:pt x="1933" y="7202"/>
                  </a:lnTo>
                  <a:lnTo>
                    <a:pt x="4330" y="7202"/>
                  </a:lnTo>
                  <a:cubicBezTo>
                    <a:pt x="4330" y="7202"/>
                    <a:pt x="8574" y="16637"/>
                    <a:pt x="8574" y="16637"/>
                  </a:cubicBezTo>
                  <a:close/>
                  <a:moveTo>
                    <a:pt x="8429" y="7202"/>
                  </a:moveTo>
                  <a:lnTo>
                    <a:pt x="10084" y="18249"/>
                  </a:lnTo>
                  <a:lnTo>
                    <a:pt x="5117" y="7202"/>
                  </a:lnTo>
                  <a:cubicBezTo>
                    <a:pt x="5117" y="7202"/>
                    <a:pt x="8429" y="7202"/>
                    <a:pt x="8429" y="7202"/>
                  </a:cubicBezTo>
                  <a:close/>
                  <a:moveTo>
                    <a:pt x="6584" y="4456"/>
                  </a:moveTo>
                  <a:lnTo>
                    <a:pt x="8246" y="6302"/>
                  </a:lnTo>
                  <a:lnTo>
                    <a:pt x="5200" y="6302"/>
                  </a:lnTo>
                  <a:cubicBezTo>
                    <a:pt x="5200" y="6302"/>
                    <a:pt x="6584" y="4456"/>
                    <a:pt x="6584" y="4456"/>
                  </a:cubicBezTo>
                  <a:close/>
                  <a:moveTo>
                    <a:pt x="6543" y="3238"/>
                  </a:moveTo>
                  <a:lnTo>
                    <a:pt x="5250" y="1800"/>
                  </a:lnTo>
                  <a:lnTo>
                    <a:pt x="7621" y="1800"/>
                  </a:lnTo>
                  <a:cubicBezTo>
                    <a:pt x="7621" y="1800"/>
                    <a:pt x="6543" y="3238"/>
                    <a:pt x="6543" y="3238"/>
                  </a:cubicBezTo>
                  <a:close/>
                  <a:moveTo>
                    <a:pt x="10797" y="3466"/>
                  </a:moveTo>
                  <a:lnTo>
                    <a:pt x="9299" y="1800"/>
                  </a:lnTo>
                  <a:lnTo>
                    <a:pt x="12296" y="1800"/>
                  </a:lnTo>
                  <a:cubicBezTo>
                    <a:pt x="12296" y="1800"/>
                    <a:pt x="10797" y="3466"/>
                    <a:pt x="10797" y="3466"/>
                  </a:cubicBezTo>
                  <a:close/>
                  <a:moveTo>
                    <a:pt x="13974" y="1800"/>
                  </a:moveTo>
                  <a:lnTo>
                    <a:pt x="16345" y="1800"/>
                  </a:lnTo>
                  <a:lnTo>
                    <a:pt x="15052" y="3238"/>
                  </a:lnTo>
                  <a:cubicBezTo>
                    <a:pt x="15052" y="3238"/>
                    <a:pt x="13974" y="1800"/>
                    <a:pt x="13974" y="1800"/>
                  </a:cubicBezTo>
                  <a:close/>
                  <a:moveTo>
                    <a:pt x="13349" y="6302"/>
                  </a:moveTo>
                  <a:lnTo>
                    <a:pt x="15011" y="4456"/>
                  </a:lnTo>
                  <a:lnTo>
                    <a:pt x="16394" y="6302"/>
                  </a:lnTo>
                  <a:cubicBezTo>
                    <a:pt x="16394" y="6302"/>
                    <a:pt x="13349" y="6302"/>
                    <a:pt x="13349" y="6302"/>
                  </a:cubicBezTo>
                  <a:close/>
                  <a:moveTo>
                    <a:pt x="13166" y="7202"/>
                  </a:moveTo>
                  <a:lnTo>
                    <a:pt x="16478" y="7202"/>
                  </a:lnTo>
                  <a:lnTo>
                    <a:pt x="11511" y="18249"/>
                  </a:lnTo>
                  <a:cubicBezTo>
                    <a:pt x="11511" y="18249"/>
                    <a:pt x="13166" y="7202"/>
                    <a:pt x="13166" y="7202"/>
                  </a:cubicBezTo>
                  <a:close/>
                  <a:moveTo>
                    <a:pt x="12478" y="7202"/>
                  </a:moveTo>
                  <a:lnTo>
                    <a:pt x="10797" y="18414"/>
                  </a:lnTo>
                  <a:lnTo>
                    <a:pt x="9117" y="7202"/>
                  </a:lnTo>
                  <a:cubicBezTo>
                    <a:pt x="9117" y="7202"/>
                    <a:pt x="12478" y="7202"/>
                    <a:pt x="12478" y="7202"/>
                  </a:cubicBezTo>
                  <a:close/>
                  <a:moveTo>
                    <a:pt x="8773" y="5716"/>
                  </a:moveTo>
                  <a:lnTo>
                    <a:pt x="7064" y="3817"/>
                  </a:lnTo>
                  <a:lnTo>
                    <a:pt x="8426" y="2000"/>
                  </a:lnTo>
                  <a:lnTo>
                    <a:pt x="10270" y="4051"/>
                  </a:lnTo>
                  <a:cubicBezTo>
                    <a:pt x="10270" y="4051"/>
                    <a:pt x="8773" y="5716"/>
                    <a:pt x="8773" y="5716"/>
                  </a:cubicBezTo>
                  <a:close/>
                  <a:moveTo>
                    <a:pt x="11325" y="4051"/>
                  </a:moveTo>
                  <a:lnTo>
                    <a:pt x="13169" y="2000"/>
                  </a:lnTo>
                  <a:lnTo>
                    <a:pt x="14531" y="3817"/>
                  </a:lnTo>
                  <a:lnTo>
                    <a:pt x="12822" y="5716"/>
                  </a:lnTo>
                  <a:cubicBezTo>
                    <a:pt x="12822" y="5716"/>
                    <a:pt x="11325" y="4051"/>
                    <a:pt x="11325" y="4051"/>
                  </a:cubicBezTo>
                  <a:close/>
                  <a:moveTo>
                    <a:pt x="12296" y="6302"/>
                  </a:moveTo>
                  <a:lnTo>
                    <a:pt x="9299" y="6302"/>
                  </a:lnTo>
                  <a:lnTo>
                    <a:pt x="10797" y="4638"/>
                  </a:lnTo>
                  <a:cubicBezTo>
                    <a:pt x="10797" y="4638"/>
                    <a:pt x="12296" y="6302"/>
                    <a:pt x="12296" y="6302"/>
                  </a:cubicBezTo>
                  <a:close/>
                  <a:moveTo>
                    <a:pt x="21200" y="5102"/>
                  </a:moveTo>
                  <a:lnTo>
                    <a:pt x="17771" y="527"/>
                  </a:lnTo>
                  <a:cubicBezTo>
                    <a:pt x="17518" y="189"/>
                    <a:pt x="17176" y="0"/>
                    <a:pt x="16817" y="0"/>
                  </a:cubicBezTo>
                  <a:lnTo>
                    <a:pt x="4779" y="0"/>
                  </a:lnTo>
                  <a:cubicBezTo>
                    <a:pt x="4420" y="0"/>
                    <a:pt x="4077" y="189"/>
                    <a:pt x="3824" y="527"/>
                  </a:cubicBezTo>
                  <a:lnTo>
                    <a:pt x="395" y="5102"/>
                  </a:lnTo>
                  <a:cubicBezTo>
                    <a:pt x="131" y="5455"/>
                    <a:pt x="-1" y="5921"/>
                    <a:pt x="-1" y="6387"/>
                  </a:cubicBezTo>
                  <a:cubicBezTo>
                    <a:pt x="1" y="6810"/>
                    <a:pt x="114" y="7233"/>
                    <a:pt x="341" y="7573"/>
                  </a:cubicBezTo>
                  <a:lnTo>
                    <a:pt x="9788" y="20995"/>
                  </a:lnTo>
                  <a:cubicBezTo>
                    <a:pt x="10045" y="21379"/>
                    <a:pt x="10412" y="21599"/>
                    <a:pt x="10797" y="21599"/>
                  </a:cubicBezTo>
                  <a:cubicBezTo>
                    <a:pt x="11183" y="21599"/>
                    <a:pt x="11550" y="21379"/>
                    <a:pt x="11807" y="20995"/>
                  </a:cubicBezTo>
                  <a:lnTo>
                    <a:pt x="21255" y="7573"/>
                  </a:lnTo>
                  <a:cubicBezTo>
                    <a:pt x="21485" y="7226"/>
                    <a:pt x="21598" y="6791"/>
                    <a:pt x="21595" y="6359"/>
                  </a:cubicBezTo>
                  <a:cubicBezTo>
                    <a:pt x="21593" y="5902"/>
                    <a:pt x="21459" y="5449"/>
                    <a:pt x="21200" y="5102"/>
                  </a:cubicBezTo>
                </a:path>
              </a:pathLst>
            </a:custGeom>
            <a:solidFill>
              <a:schemeClr val="bg1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 lIns="19050" tIns="19050" rIns="19050" bIns="19050"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/>
            </a:p>
          </p:txBody>
        </p:sp>
      </p:grpSp>
      <p:sp>
        <p:nvSpPr>
          <p:cNvPr id="37" name="Rectangle 29"/>
          <p:cNvSpPr>
            <a:spLocks noChangeArrowheads="1"/>
          </p:cNvSpPr>
          <p:nvPr/>
        </p:nvSpPr>
        <p:spPr bwMode="auto">
          <a:xfrm>
            <a:off x="2541495" y="2147118"/>
            <a:ext cx="326243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朋友，当然会</a:t>
            </a:r>
            <a:r>
              <a:rPr lang="zh-CN" altLang="en-US" sz="2400" dirty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随时</a:t>
            </a:r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聊天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Rectangle 29"/>
          <p:cNvSpPr>
            <a:spLocks noChangeArrowheads="1"/>
          </p:cNvSpPr>
          <p:nvPr/>
        </p:nvSpPr>
        <p:spPr bwMode="auto">
          <a:xfrm>
            <a:off x="4675466" y="1514690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 smtClean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社交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4" name="Rectangle 29"/>
          <p:cNvSpPr>
            <a:spLocks noChangeArrowheads="1"/>
          </p:cNvSpPr>
          <p:nvPr/>
        </p:nvSpPr>
        <p:spPr bwMode="auto">
          <a:xfrm>
            <a:off x="650846" y="3512002"/>
            <a:ext cx="38779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主管或部长找你有重要通知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5" name="Rectangle 29"/>
          <p:cNvSpPr>
            <a:spLocks noChangeArrowheads="1"/>
          </p:cNvSpPr>
          <p:nvPr/>
        </p:nvSpPr>
        <p:spPr bwMode="auto">
          <a:xfrm>
            <a:off x="3386416" y="2914744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部门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6" name="Rectangle 29"/>
          <p:cNvSpPr>
            <a:spLocks noChangeArrowheads="1"/>
          </p:cNvSpPr>
          <p:nvPr/>
        </p:nvSpPr>
        <p:spPr bwMode="auto">
          <a:xfrm>
            <a:off x="1256460" y="4835920"/>
            <a:ext cx="449353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老师需要发布学生的任务与安排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7" name="Rectangle 29"/>
          <p:cNvSpPr>
            <a:spLocks noChangeArrowheads="1"/>
          </p:cNvSpPr>
          <p:nvPr/>
        </p:nvSpPr>
        <p:spPr bwMode="auto">
          <a:xfrm>
            <a:off x="4670703" y="4221796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师生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15681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74" grpId="0"/>
      <p:bldP spid="75" grpId="0"/>
      <p:bldP spid="76" grpId="0"/>
      <p:bldP spid="7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5"/>
          <p:cNvSpPr>
            <a:spLocks noChangeShapeType="1"/>
          </p:cNvSpPr>
          <p:nvPr/>
        </p:nvSpPr>
        <p:spPr bwMode="auto">
          <a:xfrm>
            <a:off x="7993328" y="2203450"/>
            <a:ext cx="0" cy="1157288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Straight Connector 3"/>
          <p:cNvSpPr>
            <a:spLocks noChangeShapeType="1"/>
          </p:cNvSpPr>
          <p:nvPr/>
        </p:nvSpPr>
        <p:spPr bwMode="auto">
          <a:xfrm>
            <a:off x="3313378" y="0"/>
            <a:ext cx="15875" cy="114300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Straight Connector 8"/>
          <p:cNvSpPr>
            <a:spLocks noChangeShapeType="1"/>
          </p:cNvSpPr>
          <p:nvPr/>
        </p:nvSpPr>
        <p:spPr bwMode="auto">
          <a:xfrm flipH="1">
            <a:off x="3300678" y="1133475"/>
            <a:ext cx="4692650" cy="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Straight Connector 19"/>
          <p:cNvSpPr>
            <a:spLocks noChangeShapeType="1"/>
          </p:cNvSpPr>
          <p:nvPr/>
        </p:nvSpPr>
        <p:spPr bwMode="auto">
          <a:xfrm>
            <a:off x="7979041" y="1116013"/>
            <a:ext cx="1587" cy="9302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8" name="Straight Connector 21"/>
          <p:cNvSpPr>
            <a:spLocks noChangeShapeType="1"/>
          </p:cNvSpPr>
          <p:nvPr/>
        </p:nvSpPr>
        <p:spPr bwMode="auto">
          <a:xfrm>
            <a:off x="7993328" y="3536950"/>
            <a:ext cx="0" cy="11588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9" name="Straight Connector 24"/>
          <p:cNvSpPr>
            <a:spLocks noChangeShapeType="1"/>
          </p:cNvSpPr>
          <p:nvPr/>
        </p:nvSpPr>
        <p:spPr bwMode="auto">
          <a:xfrm flipH="1">
            <a:off x="3329253" y="5724525"/>
            <a:ext cx="4692650" cy="0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0" name="Straight Connector 25"/>
          <p:cNvSpPr>
            <a:spLocks noChangeShapeType="1"/>
          </p:cNvSpPr>
          <p:nvPr/>
        </p:nvSpPr>
        <p:spPr bwMode="auto">
          <a:xfrm flipH="1">
            <a:off x="3349891" y="5738813"/>
            <a:ext cx="0" cy="11334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1" name="Straight Connector 23"/>
          <p:cNvSpPr>
            <a:spLocks noChangeShapeType="1"/>
          </p:cNvSpPr>
          <p:nvPr/>
        </p:nvSpPr>
        <p:spPr bwMode="auto">
          <a:xfrm>
            <a:off x="7993328" y="4870450"/>
            <a:ext cx="0" cy="8794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12" name="Oval 4"/>
          <p:cNvSpPr>
            <a:spLocks noChangeArrowheads="1"/>
          </p:cNvSpPr>
          <p:nvPr/>
        </p:nvSpPr>
        <p:spPr bwMode="auto">
          <a:xfrm>
            <a:off x="7891728" y="2027238"/>
            <a:ext cx="176213" cy="17621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3" name="Oval 20"/>
          <p:cNvSpPr>
            <a:spLocks noChangeArrowheads="1"/>
          </p:cNvSpPr>
          <p:nvPr/>
        </p:nvSpPr>
        <p:spPr bwMode="auto">
          <a:xfrm>
            <a:off x="7891728" y="3360738"/>
            <a:ext cx="176213" cy="176212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4" name="Oval 22"/>
          <p:cNvSpPr>
            <a:spLocks noChangeArrowheads="1"/>
          </p:cNvSpPr>
          <p:nvPr/>
        </p:nvSpPr>
        <p:spPr bwMode="auto">
          <a:xfrm>
            <a:off x="7891728" y="4695825"/>
            <a:ext cx="176213" cy="174625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5" name="Flowchart: Extract 29"/>
          <p:cNvSpPr>
            <a:spLocks noChangeArrowheads="1"/>
          </p:cNvSpPr>
          <p:nvPr/>
        </p:nvSpPr>
        <p:spPr bwMode="auto">
          <a:xfrm rot="5400000">
            <a:off x="7234503" y="1997075"/>
            <a:ext cx="255588" cy="255588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8" name="Flowchart: Extract 38"/>
          <p:cNvSpPr>
            <a:spLocks noChangeArrowheads="1"/>
          </p:cNvSpPr>
          <p:nvPr/>
        </p:nvSpPr>
        <p:spPr bwMode="auto">
          <a:xfrm rot="5400000">
            <a:off x="5879572" y="3375819"/>
            <a:ext cx="257175" cy="255587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21" name="Flowchart: Extract 47"/>
          <p:cNvSpPr>
            <a:spLocks noChangeArrowheads="1"/>
          </p:cNvSpPr>
          <p:nvPr/>
        </p:nvSpPr>
        <p:spPr bwMode="auto">
          <a:xfrm rot="5400000">
            <a:off x="7231328" y="4676775"/>
            <a:ext cx="255588" cy="255588"/>
          </a:xfrm>
          <a:prstGeom prst="flowChartExtra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42" name="Group 11"/>
          <p:cNvGrpSpPr>
            <a:grpSpLocks/>
          </p:cNvGrpSpPr>
          <p:nvPr/>
        </p:nvGrpSpPr>
        <p:grpSpPr bwMode="auto">
          <a:xfrm>
            <a:off x="5875604" y="4356893"/>
            <a:ext cx="950912" cy="950912"/>
            <a:chOff x="0" y="0"/>
            <a:chExt cx="950976" cy="950976"/>
          </a:xfrm>
        </p:grpSpPr>
        <p:sp>
          <p:nvSpPr>
            <p:cNvPr id="43" name="Oval 49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44" name="Group 53"/>
            <p:cNvGrpSpPr>
              <a:grpSpLocks/>
            </p:cNvGrpSpPr>
            <p:nvPr/>
          </p:nvGrpSpPr>
          <p:grpSpPr bwMode="auto">
            <a:xfrm>
              <a:off x="196011" y="241581"/>
              <a:ext cx="606688" cy="493647"/>
              <a:chOff x="0" y="0"/>
              <a:chExt cx="464344" cy="377825"/>
            </a:xfrm>
          </p:grpSpPr>
          <p:sp>
            <p:nvSpPr>
              <p:cNvPr id="45" name="AutoShape 5"/>
              <p:cNvSpPr>
                <a:spLocks noChangeArrowheads="1"/>
              </p:cNvSpPr>
              <p:nvPr/>
            </p:nvSpPr>
            <p:spPr bwMode="auto">
              <a:xfrm>
                <a:off x="319088" y="115887"/>
                <a:ext cx="87313" cy="116681"/>
              </a:xfrm>
              <a:custGeom>
                <a:avLst/>
                <a:gdLst>
                  <a:gd name="T0" fmla="*/ 43657 w 21600"/>
                  <a:gd name="T1" fmla="*/ 58341 h 21600"/>
                  <a:gd name="T2" fmla="*/ 43657 w 21600"/>
                  <a:gd name="T3" fmla="*/ 58341 h 21600"/>
                  <a:gd name="T4" fmla="*/ 43657 w 21600"/>
                  <a:gd name="T5" fmla="*/ 58341 h 21600"/>
                  <a:gd name="T6" fmla="*/ 43657 w 21600"/>
                  <a:gd name="T7" fmla="*/ 58341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7999" y="18900"/>
                    </a:moveTo>
                    <a:lnTo>
                      <a:pt x="3600" y="18900"/>
                    </a:lnTo>
                    <a:lnTo>
                      <a:pt x="3600" y="2700"/>
                    </a:lnTo>
                    <a:lnTo>
                      <a:pt x="7200" y="2700"/>
                    </a:lnTo>
                    <a:lnTo>
                      <a:pt x="17999" y="14850"/>
                    </a:lnTo>
                    <a:cubicBezTo>
                      <a:pt x="17999" y="14850"/>
                      <a:pt x="17999" y="18900"/>
                      <a:pt x="17999" y="18900"/>
                    </a:cubicBezTo>
                    <a:close/>
                    <a:moveTo>
                      <a:pt x="10195" y="1202"/>
                    </a:moveTo>
                    <a:cubicBezTo>
                      <a:pt x="9527" y="450"/>
                      <a:pt x="8402" y="0"/>
                      <a:pt x="7200" y="0"/>
                    </a:cubicBezTo>
                    <a:lnTo>
                      <a:pt x="3600" y="0"/>
                    </a:lnTo>
                    <a:cubicBezTo>
                      <a:pt x="1610" y="0"/>
                      <a:pt x="0" y="1207"/>
                      <a:pt x="0" y="2700"/>
                    </a:cubicBezTo>
                    <a:lnTo>
                      <a:pt x="0" y="18900"/>
                    </a:lnTo>
                    <a:cubicBezTo>
                      <a:pt x="0" y="20392"/>
                      <a:pt x="1610" y="21599"/>
                      <a:pt x="3600" y="21599"/>
                    </a:cubicBezTo>
                    <a:lnTo>
                      <a:pt x="17999" y="21599"/>
                    </a:lnTo>
                    <a:cubicBezTo>
                      <a:pt x="19989" y="21599"/>
                      <a:pt x="21600" y="20392"/>
                      <a:pt x="21600" y="18900"/>
                    </a:cubicBezTo>
                    <a:lnTo>
                      <a:pt x="21600" y="14850"/>
                    </a:lnTo>
                    <a:cubicBezTo>
                      <a:pt x="21600" y="14317"/>
                      <a:pt x="21389" y="13795"/>
                      <a:pt x="20995" y="13352"/>
                    </a:cubicBezTo>
                    <a:cubicBezTo>
                      <a:pt x="20995" y="13352"/>
                      <a:pt x="10195" y="1202"/>
                      <a:pt x="10195" y="1202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46" name="AutoShape 6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377825"/>
              </a:xfrm>
              <a:custGeom>
                <a:avLst/>
                <a:gdLst>
                  <a:gd name="T0" fmla="*/ 232172 w 21600"/>
                  <a:gd name="T1" fmla="*/ 188913 h 21600"/>
                  <a:gd name="T2" fmla="*/ 232172 w 21600"/>
                  <a:gd name="T3" fmla="*/ 188913 h 21600"/>
                  <a:gd name="T4" fmla="*/ 232172 w 21600"/>
                  <a:gd name="T5" fmla="*/ 188913 h 21600"/>
                  <a:gd name="T6" fmla="*/ 232172 w 21600"/>
                  <a:gd name="T7" fmla="*/ 188913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50" y="16615"/>
                    </a:moveTo>
                    <a:cubicBezTo>
                      <a:pt x="20250" y="17074"/>
                      <a:pt x="19948" y="17446"/>
                      <a:pt x="19575" y="17446"/>
                    </a:cubicBezTo>
                    <a:lnTo>
                      <a:pt x="18803" y="17446"/>
                    </a:lnTo>
                    <a:cubicBezTo>
                      <a:pt x="18501" y="16016"/>
                      <a:pt x="17453" y="14953"/>
                      <a:pt x="16200" y="14953"/>
                    </a:cubicBezTo>
                    <a:cubicBezTo>
                      <a:pt x="14945" y="14953"/>
                      <a:pt x="13897" y="16016"/>
                      <a:pt x="13595" y="17446"/>
                    </a:cubicBezTo>
                    <a:lnTo>
                      <a:pt x="10029" y="17446"/>
                    </a:lnTo>
                    <a:cubicBezTo>
                      <a:pt x="9727" y="16016"/>
                      <a:pt x="8679" y="14953"/>
                      <a:pt x="7425" y="14953"/>
                    </a:cubicBezTo>
                    <a:cubicBezTo>
                      <a:pt x="6170" y="14953"/>
                      <a:pt x="5122" y="16016"/>
                      <a:pt x="4820" y="17446"/>
                    </a:cubicBezTo>
                    <a:lnTo>
                      <a:pt x="4050" y="17446"/>
                    </a:lnTo>
                    <a:cubicBezTo>
                      <a:pt x="3677" y="17446"/>
                      <a:pt x="3375" y="17074"/>
                      <a:pt x="3375" y="16615"/>
                    </a:cubicBezTo>
                    <a:lnTo>
                      <a:pt x="3375" y="14123"/>
                    </a:lnTo>
                    <a:lnTo>
                      <a:pt x="12150" y="14123"/>
                    </a:lnTo>
                    <a:cubicBezTo>
                      <a:pt x="13266" y="14123"/>
                      <a:pt x="14175" y="13005"/>
                      <a:pt x="14175" y="11630"/>
                    </a:cubicBezTo>
                    <a:lnTo>
                      <a:pt x="14175" y="5815"/>
                    </a:lnTo>
                    <a:lnTo>
                      <a:pt x="16875" y="5815"/>
                    </a:lnTo>
                    <a:cubicBezTo>
                      <a:pt x="17100" y="5815"/>
                      <a:pt x="17311" y="5954"/>
                      <a:pt x="17436" y="6185"/>
                    </a:cubicBezTo>
                    <a:lnTo>
                      <a:pt x="20136" y="11169"/>
                    </a:lnTo>
                    <a:cubicBezTo>
                      <a:pt x="20210" y="11306"/>
                      <a:pt x="20250" y="11466"/>
                      <a:pt x="20250" y="11630"/>
                    </a:cubicBezTo>
                    <a:cubicBezTo>
                      <a:pt x="20250" y="11630"/>
                      <a:pt x="20250" y="16615"/>
                      <a:pt x="20250" y="16615"/>
                    </a:cubicBezTo>
                    <a:close/>
                    <a:moveTo>
                      <a:pt x="16200" y="19938"/>
                    </a:moveTo>
                    <a:cubicBezTo>
                      <a:pt x="15454" y="19938"/>
                      <a:pt x="14850" y="19193"/>
                      <a:pt x="14850" y="18276"/>
                    </a:cubicBezTo>
                    <a:cubicBezTo>
                      <a:pt x="14850" y="17360"/>
                      <a:pt x="15454" y="16615"/>
                      <a:pt x="16200" y="16615"/>
                    </a:cubicBezTo>
                    <a:cubicBezTo>
                      <a:pt x="16945" y="16615"/>
                      <a:pt x="17550" y="17360"/>
                      <a:pt x="17550" y="18276"/>
                    </a:cubicBezTo>
                    <a:cubicBezTo>
                      <a:pt x="17550" y="19193"/>
                      <a:pt x="16945" y="19938"/>
                      <a:pt x="16200" y="19938"/>
                    </a:cubicBezTo>
                    <a:moveTo>
                      <a:pt x="7425" y="19938"/>
                    </a:moveTo>
                    <a:cubicBezTo>
                      <a:pt x="6679" y="19938"/>
                      <a:pt x="6075" y="19193"/>
                      <a:pt x="6075" y="18276"/>
                    </a:cubicBezTo>
                    <a:cubicBezTo>
                      <a:pt x="6075" y="17360"/>
                      <a:pt x="6679" y="16615"/>
                      <a:pt x="7425" y="16615"/>
                    </a:cubicBezTo>
                    <a:cubicBezTo>
                      <a:pt x="8170" y="16615"/>
                      <a:pt x="8775" y="17360"/>
                      <a:pt x="8775" y="18276"/>
                    </a:cubicBezTo>
                    <a:cubicBezTo>
                      <a:pt x="8775" y="19193"/>
                      <a:pt x="8170" y="19938"/>
                      <a:pt x="7425" y="19938"/>
                    </a:cubicBezTo>
                    <a:moveTo>
                      <a:pt x="2024" y="12461"/>
                    </a:moveTo>
                    <a:cubicBezTo>
                      <a:pt x="1652" y="12461"/>
                      <a:pt x="1349" y="12089"/>
                      <a:pt x="1349" y="11630"/>
                    </a:cubicBezTo>
                    <a:lnTo>
                      <a:pt x="1349" y="2492"/>
                    </a:lnTo>
                    <a:cubicBezTo>
                      <a:pt x="1349" y="2033"/>
                      <a:pt x="1652" y="1661"/>
                      <a:pt x="2024" y="1661"/>
                    </a:cubicBezTo>
                    <a:lnTo>
                      <a:pt x="12150" y="1661"/>
                    </a:lnTo>
                    <a:cubicBezTo>
                      <a:pt x="12523" y="1661"/>
                      <a:pt x="12825" y="2033"/>
                      <a:pt x="12825" y="2492"/>
                    </a:cubicBezTo>
                    <a:lnTo>
                      <a:pt x="12825" y="4153"/>
                    </a:lnTo>
                    <a:lnTo>
                      <a:pt x="12825" y="5815"/>
                    </a:lnTo>
                    <a:lnTo>
                      <a:pt x="12825" y="11630"/>
                    </a:lnTo>
                    <a:cubicBezTo>
                      <a:pt x="12825" y="12089"/>
                      <a:pt x="12523" y="12461"/>
                      <a:pt x="12150" y="12461"/>
                    </a:cubicBezTo>
                    <a:cubicBezTo>
                      <a:pt x="12150" y="12461"/>
                      <a:pt x="2024" y="12461"/>
                      <a:pt x="2024" y="12461"/>
                    </a:cubicBezTo>
                    <a:close/>
                    <a:moveTo>
                      <a:pt x="21259" y="10248"/>
                    </a:moveTo>
                    <a:lnTo>
                      <a:pt x="18559" y="5263"/>
                    </a:lnTo>
                    <a:cubicBezTo>
                      <a:pt x="18182" y="4568"/>
                      <a:pt x="17552" y="4153"/>
                      <a:pt x="16875" y="4153"/>
                    </a:cubicBezTo>
                    <a:lnTo>
                      <a:pt x="14175" y="4153"/>
                    </a:lnTo>
                    <a:lnTo>
                      <a:pt x="14175" y="2492"/>
                    </a:lnTo>
                    <a:cubicBezTo>
                      <a:pt x="14175" y="1117"/>
                      <a:pt x="13266" y="0"/>
                      <a:pt x="12150" y="0"/>
                    </a:cubicBezTo>
                    <a:lnTo>
                      <a:pt x="2024" y="0"/>
                    </a:lnTo>
                    <a:cubicBezTo>
                      <a:pt x="908" y="0"/>
                      <a:pt x="0" y="1117"/>
                      <a:pt x="0" y="2492"/>
                    </a:cubicBezTo>
                    <a:lnTo>
                      <a:pt x="0" y="11630"/>
                    </a:lnTo>
                    <a:cubicBezTo>
                      <a:pt x="0" y="13005"/>
                      <a:pt x="908" y="14123"/>
                      <a:pt x="2024" y="14123"/>
                    </a:cubicBezTo>
                    <a:lnTo>
                      <a:pt x="2025" y="14123"/>
                    </a:lnTo>
                    <a:lnTo>
                      <a:pt x="2025" y="16615"/>
                    </a:lnTo>
                    <a:cubicBezTo>
                      <a:pt x="2025" y="17989"/>
                      <a:pt x="2933" y="19107"/>
                      <a:pt x="4050" y="19107"/>
                    </a:cubicBezTo>
                    <a:lnTo>
                      <a:pt x="4820" y="19107"/>
                    </a:lnTo>
                    <a:cubicBezTo>
                      <a:pt x="5122" y="20537"/>
                      <a:pt x="6170" y="21600"/>
                      <a:pt x="7425" y="21600"/>
                    </a:cubicBezTo>
                    <a:cubicBezTo>
                      <a:pt x="8679" y="21600"/>
                      <a:pt x="9727" y="20537"/>
                      <a:pt x="10029" y="19107"/>
                    </a:cubicBezTo>
                    <a:lnTo>
                      <a:pt x="13595" y="19107"/>
                    </a:lnTo>
                    <a:cubicBezTo>
                      <a:pt x="13897" y="20537"/>
                      <a:pt x="14945" y="21600"/>
                      <a:pt x="16200" y="21600"/>
                    </a:cubicBezTo>
                    <a:cubicBezTo>
                      <a:pt x="17453" y="21600"/>
                      <a:pt x="18501" y="20537"/>
                      <a:pt x="18803" y="19107"/>
                    </a:cubicBezTo>
                    <a:lnTo>
                      <a:pt x="19575" y="19107"/>
                    </a:lnTo>
                    <a:cubicBezTo>
                      <a:pt x="20691" y="19107"/>
                      <a:pt x="21599" y="17989"/>
                      <a:pt x="21599" y="16615"/>
                    </a:cubicBezTo>
                    <a:lnTo>
                      <a:pt x="21599" y="11630"/>
                    </a:lnTo>
                    <a:cubicBezTo>
                      <a:pt x="21599" y="11137"/>
                      <a:pt x="21482" y="10658"/>
                      <a:pt x="21259" y="10248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47" name="Group 10"/>
          <p:cNvGrpSpPr>
            <a:grpSpLocks/>
          </p:cNvGrpSpPr>
          <p:nvPr/>
        </p:nvGrpSpPr>
        <p:grpSpPr bwMode="auto">
          <a:xfrm>
            <a:off x="5881953" y="1639887"/>
            <a:ext cx="950913" cy="950913"/>
            <a:chOff x="0" y="0"/>
            <a:chExt cx="950976" cy="950976"/>
          </a:xfrm>
        </p:grpSpPr>
        <p:sp>
          <p:nvSpPr>
            <p:cNvPr id="48" name="Oval 40"/>
            <p:cNvSpPr>
              <a:spLocks noChangeArrowheads="1"/>
            </p:cNvSpPr>
            <p:nvPr/>
          </p:nvSpPr>
          <p:spPr bwMode="auto">
            <a:xfrm rot="10800000"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49" name="Group 41"/>
            <p:cNvGrpSpPr>
              <a:grpSpLocks/>
            </p:cNvGrpSpPr>
            <p:nvPr/>
          </p:nvGrpSpPr>
          <p:grpSpPr bwMode="auto">
            <a:xfrm>
              <a:off x="181645" y="257922"/>
              <a:ext cx="619643" cy="484063"/>
              <a:chOff x="0" y="0"/>
              <a:chExt cx="464344" cy="362744"/>
            </a:xfrm>
          </p:grpSpPr>
          <p:sp>
            <p:nvSpPr>
              <p:cNvPr id="50" name="AutoShape 140"/>
              <p:cNvSpPr>
                <a:spLocks noChangeArrowheads="1"/>
              </p:cNvSpPr>
              <p:nvPr/>
            </p:nvSpPr>
            <p:spPr bwMode="auto">
              <a:xfrm>
                <a:off x="57944" y="57943"/>
                <a:ext cx="290513" cy="235744"/>
              </a:xfrm>
              <a:custGeom>
                <a:avLst/>
                <a:gdLst>
                  <a:gd name="T0" fmla="*/ 0 w 20848"/>
                  <a:gd name="T1" fmla="*/ 117872 h 21600"/>
                  <a:gd name="T2" fmla="*/ 0 w 20848"/>
                  <a:gd name="T3" fmla="*/ 117872 h 21600"/>
                  <a:gd name="T4" fmla="*/ 0 w 20848"/>
                  <a:gd name="T5" fmla="*/ 117872 h 21600"/>
                  <a:gd name="T6" fmla="*/ 0 w 20848"/>
                  <a:gd name="T7" fmla="*/ 1178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0848"/>
                  <a:gd name="T13" fmla="*/ 0 h 21600"/>
                  <a:gd name="T14" fmla="*/ 20848 w 20848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0848" h="21600">
                    <a:moveTo>
                      <a:pt x="18728" y="19178"/>
                    </a:moveTo>
                    <a:cubicBezTo>
                      <a:pt x="13191" y="20631"/>
                      <a:pt x="7654" y="20631"/>
                      <a:pt x="2118" y="19178"/>
                    </a:cubicBezTo>
                    <a:cubicBezTo>
                      <a:pt x="678" y="13592"/>
                      <a:pt x="678" y="8008"/>
                      <a:pt x="2118" y="2421"/>
                    </a:cubicBezTo>
                    <a:cubicBezTo>
                      <a:pt x="7654" y="968"/>
                      <a:pt x="13191" y="968"/>
                      <a:pt x="18728" y="2421"/>
                    </a:cubicBezTo>
                    <a:cubicBezTo>
                      <a:pt x="20168" y="8008"/>
                      <a:pt x="20168" y="13592"/>
                      <a:pt x="18728" y="19178"/>
                    </a:cubicBezTo>
                    <a:moveTo>
                      <a:pt x="18938" y="1116"/>
                    </a:moveTo>
                    <a:cubicBezTo>
                      <a:pt x="16114" y="375"/>
                      <a:pt x="13249" y="0"/>
                      <a:pt x="10423" y="0"/>
                    </a:cubicBezTo>
                    <a:cubicBezTo>
                      <a:pt x="7597" y="0"/>
                      <a:pt x="4732" y="375"/>
                      <a:pt x="1908" y="1116"/>
                    </a:cubicBezTo>
                    <a:cubicBezTo>
                      <a:pt x="1543" y="1213"/>
                      <a:pt x="1244" y="1552"/>
                      <a:pt x="1127" y="2004"/>
                    </a:cubicBezTo>
                    <a:cubicBezTo>
                      <a:pt x="-376" y="7841"/>
                      <a:pt x="-376" y="13759"/>
                      <a:pt x="1127" y="19593"/>
                    </a:cubicBezTo>
                    <a:cubicBezTo>
                      <a:pt x="1244" y="20047"/>
                      <a:pt x="1543" y="20386"/>
                      <a:pt x="1908" y="20482"/>
                    </a:cubicBezTo>
                    <a:cubicBezTo>
                      <a:pt x="4732" y="21224"/>
                      <a:pt x="7597" y="21600"/>
                      <a:pt x="10423" y="21600"/>
                    </a:cubicBezTo>
                    <a:cubicBezTo>
                      <a:pt x="13249" y="21600"/>
                      <a:pt x="16114" y="21224"/>
                      <a:pt x="18938" y="20482"/>
                    </a:cubicBezTo>
                    <a:cubicBezTo>
                      <a:pt x="19303" y="20386"/>
                      <a:pt x="19602" y="20047"/>
                      <a:pt x="19719" y="19593"/>
                    </a:cubicBezTo>
                    <a:cubicBezTo>
                      <a:pt x="21223" y="13759"/>
                      <a:pt x="21223" y="7841"/>
                      <a:pt x="19719" y="2004"/>
                    </a:cubicBezTo>
                    <a:cubicBezTo>
                      <a:pt x="19602" y="1552"/>
                      <a:pt x="19303" y="1213"/>
                      <a:pt x="18938" y="1116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1" name="AutoShape 14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362744"/>
              </a:xfrm>
              <a:custGeom>
                <a:avLst/>
                <a:gdLst>
                  <a:gd name="T0" fmla="*/ 0 w 21096"/>
                  <a:gd name="T1" fmla="*/ 181372 h 21600"/>
                  <a:gd name="T2" fmla="*/ 0 w 21096"/>
                  <a:gd name="T3" fmla="*/ 181372 h 21600"/>
                  <a:gd name="T4" fmla="*/ 0 w 21096"/>
                  <a:gd name="T5" fmla="*/ 181372 h 21600"/>
                  <a:gd name="T6" fmla="*/ 0 w 21096"/>
                  <a:gd name="T7" fmla="*/ 1813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096"/>
                  <a:gd name="T13" fmla="*/ 0 h 21600"/>
                  <a:gd name="T14" fmla="*/ 21096 w 21096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096" h="21600">
                    <a:moveTo>
                      <a:pt x="19056" y="18331"/>
                    </a:moveTo>
                    <a:cubicBezTo>
                      <a:pt x="13383" y="19233"/>
                      <a:pt x="7711" y="19233"/>
                      <a:pt x="2038" y="18331"/>
                    </a:cubicBezTo>
                    <a:cubicBezTo>
                      <a:pt x="1074" y="13022"/>
                      <a:pt x="1074" y="7713"/>
                      <a:pt x="2038" y="2404"/>
                    </a:cubicBezTo>
                    <a:cubicBezTo>
                      <a:pt x="7711" y="1502"/>
                      <a:pt x="13383" y="1502"/>
                      <a:pt x="19056" y="2404"/>
                    </a:cubicBezTo>
                    <a:cubicBezTo>
                      <a:pt x="20021" y="7713"/>
                      <a:pt x="20021" y="13022"/>
                      <a:pt x="19056" y="18331"/>
                    </a:cubicBezTo>
                    <a:moveTo>
                      <a:pt x="20338" y="2005"/>
                    </a:moveTo>
                    <a:cubicBezTo>
                      <a:pt x="20211" y="1301"/>
                      <a:pt x="19762" y="776"/>
                      <a:pt x="19215" y="689"/>
                    </a:cubicBezTo>
                    <a:cubicBezTo>
                      <a:pt x="16339" y="232"/>
                      <a:pt x="13423" y="0"/>
                      <a:pt x="10547" y="0"/>
                    </a:cubicBezTo>
                    <a:cubicBezTo>
                      <a:pt x="7671" y="0"/>
                      <a:pt x="4755" y="232"/>
                      <a:pt x="1879" y="689"/>
                    </a:cubicBezTo>
                    <a:cubicBezTo>
                      <a:pt x="1332" y="776"/>
                      <a:pt x="883" y="1301"/>
                      <a:pt x="756" y="2005"/>
                    </a:cubicBezTo>
                    <a:cubicBezTo>
                      <a:pt x="-252" y="7553"/>
                      <a:pt x="-252" y="13181"/>
                      <a:pt x="756" y="18731"/>
                    </a:cubicBezTo>
                    <a:cubicBezTo>
                      <a:pt x="883" y="19434"/>
                      <a:pt x="1332" y="19959"/>
                      <a:pt x="1879" y="20046"/>
                    </a:cubicBezTo>
                    <a:cubicBezTo>
                      <a:pt x="3265" y="20266"/>
                      <a:pt x="4660" y="20429"/>
                      <a:pt x="6055" y="20544"/>
                    </a:cubicBezTo>
                    <a:cubicBezTo>
                      <a:pt x="5979" y="20606"/>
                      <a:pt x="5931" y="20670"/>
                      <a:pt x="5931" y="20735"/>
                    </a:cubicBezTo>
                    <a:cubicBezTo>
                      <a:pt x="5931" y="21213"/>
                      <a:pt x="7997" y="21599"/>
                      <a:pt x="10547" y="21599"/>
                    </a:cubicBezTo>
                    <a:cubicBezTo>
                      <a:pt x="13097" y="21599"/>
                      <a:pt x="15164" y="21213"/>
                      <a:pt x="15164" y="20735"/>
                    </a:cubicBezTo>
                    <a:cubicBezTo>
                      <a:pt x="15164" y="20670"/>
                      <a:pt x="15115" y="20606"/>
                      <a:pt x="15040" y="20544"/>
                    </a:cubicBezTo>
                    <a:cubicBezTo>
                      <a:pt x="16434" y="20429"/>
                      <a:pt x="17830" y="20266"/>
                      <a:pt x="19215" y="20046"/>
                    </a:cubicBezTo>
                    <a:cubicBezTo>
                      <a:pt x="19762" y="19959"/>
                      <a:pt x="20211" y="19434"/>
                      <a:pt x="20338" y="18731"/>
                    </a:cubicBezTo>
                    <a:cubicBezTo>
                      <a:pt x="21347" y="13181"/>
                      <a:pt x="21347" y="7553"/>
                      <a:pt x="20338" y="2005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2" name="AutoShape 142"/>
              <p:cNvSpPr>
                <a:spLocks noChangeArrowheads="1"/>
              </p:cNvSpPr>
              <p:nvPr/>
            </p:nvSpPr>
            <p:spPr bwMode="auto">
              <a:xfrm>
                <a:off x="362744" y="73025"/>
                <a:ext cx="43656" cy="42863"/>
              </a:xfrm>
              <a:custGeom>
                <a:avLst/>
                <a:gdLst>
                  <a:gd name="T0" fmla="*/ 21828 w 21600"/>
                  <a:gd name="T1" fmla="*/ 21432 h 21600"/>
                  <a:gd name="T2" fmla="*/ 21828 w 21600"/>
                  <a:gd name="T3" fmla="*/ 21432 h 21600"/>
                  <a:gd name="T4" fmla="*/ 21828 w 21600"/>
                  <a:gd name="T5" fmla="*/ 21432 h 21600"/>
                  <a:gd name="T6" fmla="*/ 21828 w 21600"/>
                  <a:gd name="T7" fmla="*/ 2143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7200"/>
                    </a:moveTo>
                    <a:cubicBezTo>
                      <a:pt x="12779" y="7200"/>
                      <a:pt x="14399" y="8820"/>
                      <a:pt x="14399" y="10800"/>
                    </a:cubicBezTo>
                    <a:cubicBezTo>
                      <a:pt x="14399" y="12779"/>
                      <a:pt x="12779" y="14400"/>
                      <a:pt x="10800" y="14400"/>
                    </a:cubicBezTo>
                    <a:cubicBezTo>
                      <a:pt x="8820" y="14400"/>
                      <a:pt x="7199" y="12779"/>
                      <a:pt x="7199" y="10800"/>
                    </a:cubicBezTo>
                    <a:cubicBezTo>
                      <a:pt x="7199" y="8820"/>
                      <a:pt x="8820" y="7200"/>
                      <a:pt x="10800" y="7200"/>
                    </a:cubicBezTo>
                    <a:moveTo>
                      <a:pt x="10800" y="21599"/>
                    </a:move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3" name="AutoShape 143"/>
              <p:cNvSpPr>
                <a:spLocks noChangeArrowheads="1"/>
              </p:cNvSpPr>
              <p:nvPr/>
            </p:nvSpPr>
            <p:spPr bwMode="auto">
              <a:xfrm>
                <a:off x="348457" y="261143"/>
                <a:ext cx="57944" cy="15082"/>
              </a:xfrm>
              <a:custGeom>
                <a:avLst/>
                <a:gdLst>
                  <a:gd name="T0" fmla="*/ 28972 w 21600"/>
                  <a:gd name="T1" fmla="*/ 7541 h 21600"/>
                  <a:gd name="T2" fmla="*/ 28972 w 21600"/>
                  <a:gd name="T3" fmla="*/ 7541 h 21600"/>
                  <a:gd name="T4" fmla="*/ 28972 w 21600"/>
                  <a:gd name="T5" fmla="*/ 7541 h 21600"/>
                  <a:gd name="T6" fmla="*/ 28972 w 21600"/>
                  <a:gd name="T7" fmla="*/ 7541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4" name="AutoShape 144"/>
              <p:cNvSpPr>
                <a:spLocks noChangeArrowheads="1"/>
              </p:cNvSpPr>
              <p:nvPr/>
            </p:nvSpPr>
            <p:spPr bwMode="auto">
              <a:xfrm>
                <a:off x="362744" y="217487"/>
                <a:ext cx="58738" cy="15081"/>
              </a:xfrm>
              <a:custGeom>
                <a:avLst/>
                <a:gdLst>
                  <a:gd name="T0" fmla="*/ 29369 w 21600"/>
                  <a:gd name="T1" fmla="*/ 7541 h 21600"/>
                  <a:gd name="T2" fmla="*/ 29369 w 21600"/>
                  <a:gd name="T3" fmla="*/ 7541 h 21600"/>
                  <a:gd name="T4" fmla="*/ 29369 w 21600"/>
                  <a:gd name="T5" fmla="*/ 7541 h 21600"/>
                  <a:gd name="T6" fmla="*/ 29369 w 21600"/>
                  <a:gd name="T7" fmla="*/ 7541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5" name="AutoShape 145"/>
              <p:cNvSpPr>
                <a:spLocks noChangeArrowheads="1"/>
              </p:cNvSpPr>
              <p:nvPr/>
            </p:nvSpPr>
            <p:spPr bwMode="auto">
              <a:xfrm>
                <a:off x="362744" y="174625"/>
                <a:ext cx="58738" cy="14288"/>
              </a:xfrm>
              <a:custGeom>
                <a:avLst/>
                <a:gdLst>
                  <a:gd name="T0" fmla="*/ 29369 w 21600"/>
                  <a:gd name="T1" fmla="*/ 7144 h 21600"/>
                  <a:gd name="T2" fmla="*/ 29369 w 21600"/>
                  <a:gd name="T3" fmla="*/ 7144 h 21600"/>
                  <a:gd name="T4" fmla="*/ 29369 w 21600"/>
                  <a:gd name="T5" fmla="*/ 7144 h 21600"/>
                  <a:gd name="T6" fmla="*/ 29369 w 21600"/>
                  <a:gd name="T7" fmla="*/ 7144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10" y="0"/>
                      <a:pt x="0" y="4841"/>
                      <a:pt x="0" y="10800"/>
                    </a:cubicBezTo>
                    <a:cubicBezTo>
                      <a:pt x="0" y="16758"/>
                      <a:pt x="1210" y="21599"/>
                      <a:pt x="2699" y="21599"/>
                    </a:cubicBezTo>
                    <a:lnTo>
                      <a:pt x="18899" y="21599"/>
                    </a:lnTo>
                    <a:cubicBezTo>
                      <a:pt x="20389" y="21599"/>
                      <a:pt x="21600" y="16758"/>
                      <a:pt x="21600" y="10800"/>
                    </a:cubicBezTo>
                    <a:cubicBezTo>
                      <a:pt x="21600" y="4841"/>
                      <a:pt x="20389" y="0"/>
                      <a:pt x="18899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  <p:sp>
            <p:nvSpPr>
              <p:cNvPr id="56" name="AutoShape 146"/>
              <p:cNvSpPr>
                <a:spLocks noChangeArrowheads="1"/>
              </p:cNvSpPr>
              <p:nvPr/>
            </p:nvSpPr>
            <p:spPr bwMode="auto">
              <a:xfrm>
                <a:off x="116682" y="115887"/>
                <a:ext cx="86519" cy="61119"/>
              </a:xfrm>
              <a:custGeom>
                <a:avLst/>
                <a:gdLst>
                  <a:gd name="T0" fmla="*/ 0 w 21556"/>
                  <a:gd name="T1" fmla="*/ 30708 h 21547"/>
                  <a:gd name="T2" fmla="*/ 0 w 21556"/>
                  <a:gd name="T3" fmla="*/ 30708 h 21547"/>
                  <a:gd name="T4" fmla="*/ 0 w 21556"/>
                  <a:gd name="T5" fmla="*/ 30708 h 21547"/>
                  <a:gd name="T6" fmla="*/ 0 w 21556"/>
                  <a:gd name="T7" fmla="*/ 30708 h 21547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556"/>
                  <a:gd name="T13" fmla="*/ 0 h 21547"/>
                  <a:gd name="T14" fmla="*/ 21556 w 21556"/>
                  <a:gd name="T15" fmla="*/ 21547 h 21547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556" h="21547">
                    <a:moveTo>
                      <a:pt x="19751" y="2"/>
                    </a:moveTo>
                    <a:lnTo>
                      <a:pt x="3200" y="1845"/>
                    </a:lnTo>
                    <a:cubicBezTo>
                      <a:pt x="2215" y="2010"/>
                      <a:pt x="1272" y="3284"/>
                      <a:pt x="1106" y="4676"/>
                    </a:cubicBezTo>
                    <a:lnTo>
                      <a:pt x="1" y="18986"/>
                    </a:lnTo>
                    <a:cubicBezTo>
                      <a:pt x="-44" y="20398"/>
                      <a:pt x="724" y="21547"/>
                      <a:pt x="1712" y="21547"/>
                    </a:cubicBezTo>
                    <a:cubicBezTo>
                      <a:pt x="2698" y="21547"/>
                      <a:pt x="3542" y="20398"/>
                      <a:pt x="3582" y="18978"/>
                    </a:cubicBezTo>
                    <a:lnTo>
                      <a:pt x="4185" y="9251"/>
                    </a:lnTo>
                    <a:cubicBezTo>
                      <a:pt x="4319" y="7849"/>
                      <a:pt x="5235" y="6592"/>
                      <a:pt x="6220" y="6447"/>
                    </a:cubicBezTo>
                    <a:lnTo>
                      <a:pt x="19751" y="5128"/>
                    </a:lnTo>
                    <a:cubicBezTo>
                      <a:pt x="20743" y="5078"/>
                      <a:pt x="21556" y="3884"/>
                      <a:pt x="21556" y="2467"/>
                    </a:cubicBezTo>
                    <a:cubicBezTo>
                      <a:pt x="21556" y="1055"/>
                      <a:pt x="20743" y="-53"/>
                      <a:pt x="19751" y="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/>
              <a:p>
                <a:endParaRPr lang="zh-CN" altLang="en-US"/>
              </a:p>
            </p:txBody>
          </p:sp>
        </p:grpSp>
      </p:grpSp>
      <p:grpSp>
        <p:nvGrpSpPr>
          <p:cNvPr id="57" name="Group 33"/>
          <p:cNvGrpSpPr>
            <a:grpSpLocks/>
          </p:cNvGrpSpPr>
          <p:nvPr/>
        </p:nvGrpSpPr>
        <p:grpSpPr bwMode="auto">
          <a:xfrm>
            <a:off x="4527022" y="2953544"/>
            <a:ext cx="950913" cy="950913"/>
            <a:chOff x="0" y="0"/>
            <a:chExt cx="950976" cy="950976"/>
          </a:xfrm>
        </p:grpSpPr>
        <p:sp>
          <p:nvSpPr>
            <p:cNvPr id="58" name="Oval 21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59" name="Group 23"/>
            <p:cNvGrpSpPr>
              <a:grpSpLocks/>
            </p:cNvGrpSpPr>
            <p:nvPr/>
          </p:nvGrpSpPr>
          <p:grpSpPr bwMode="auto">
            <a:xfrm>
              <a:off x="206547" y="206750"/>
              <a:ext cx="537883" cy="537475"/>
              <a:chOff x="0" y="0"/>
              <a:chExt cx="2097088" cy="2095500"/>
            </a:xfrm>
          </p:grpSpPr>
          <p:sp>
            <p:nvSpPr>
              <p:cNvPr id="60" name="Freeform 5"/>
              <p:cNvSpPr>
                <a:spLocks noEditPoints="1" noChangeArrowheads="1"/>
              </p:cNvSpPr>
              <p:nvPr/>
            </p:nvSpPr>
            <p:spPr bwMode="auto">
              <a:xfrm>
                <a:off x="0" y="0"/>
                <a:ext cx="657225" cy="2095500"/>
              </a:xfrm>
              <a:custGeom>
                <a:avLst/>
                <a:gdLst>
                  <a:gd name="T0" fmla="*/ 525025 w 174"/>
                  <a:gd name="T1" fmla="*/ 395733 h 556"/>
                  <a:gd name="T2" fmla="*/ 525025 w 174"/>
                  <a:gd name="T3" fmla="*/ 195982 h 556"/>
                  <a:gd name="T4" fmla="*/ 328613 w 174"/>
                  <a:gd name="T5" fmla="*/ 0 h 556"/>
                  <a:gd name="T6" fmla="*/ 132200 w 174"/>
                  <a:gd name="T7" fmla="*/ 195982 h 556"/>
                  <a:gd name="T8" fmla="*/ 132200 w 174"/>
                  <a:gd name="T9" fmla="*/ 395733 h 556"/>
                  <a:gd name="T10" fmla="*/ 0 w 174"/>
                  <a:gd name="T11" fmla="*/ 655786 h 556"/>
                  <a:gd name="T12" fmla="*/ 132200 w 174"/>
                  <a:gd name="T13" fmla="*/ 915839 h 556"/>
                  <a:gd name="T14" fmla="*/ 132200 w 174"/>
                  <a:gd name="T15" fmla="*/ 1899518 h 556"/>
                  <a:gd name="T16" fmla="*/ 328613 w 174"/>
                  <a:gd name="T17" fmla="*/ 2095500 h 556"/>
                  <a:gd name="T18" fmla="*/ 525025 w 174"/>
                  <a:gd name="T19" fmla="*/ 1899518 h 556"/>
                  <a:gd name="T20" fmla="*/ 525025 w 174"/>
                  <a:gd name="T21" fmla="*/ 915839 h 556"/>
                  <a:gd name="T22" fmla="*/ 657225 w 174"/>
                  <a:gd name="T23" fmla="*/ 655786 h 556"/>
                  <a:gd name="T24" fmla="*/ 525025 w 174"/>
                  <a:gd name="T25" fmla="*/ 395733 h 556"/>
                  <a:gd name="T26" fmla="*/ 264401 w 174"/>
                  <a:gd name="T27" fmla="*/ 195982 h 556"/>
                  <a:gd name="T28" fmla="*/ 328613 w 174"/>
                  <a:gd name="T29" fmla="*/ 131911 h 556"/>
                  <a:gd name="T30" fmla="*/ 392824 w 174"/>
                  <a:gd name="T31" fmla="*/ 195982 h 556"/>
                  <a:gd name="T32" fmla="*/ 392824 w 174"/>
                  <a:gd name="T33" fmla="*/ 335431 h 556"/>
                  <a:gd name="T34" fmla="*/ 328613 w 174"/>
                  <a:gd name="T35" fmla="*/ 327893 h 556"/>
                  <a:gd name="T36" fmla="*/ 264401 w 174"/>
                  <a:gd name="T37" fmla="*/ 335431 h 556"/>
                  <a:gd name="T38" fmla="*/ 264401 w 174"/>
                  <a:gd name="T39" fmla="*/ 195982 h 556"/>
                  <a:gd name="T40" fmla="*/ 392824 w 174"/>
                  <a:gd name="T41" fmla="*/ 1899518 h 556"/>
                  <a:gd name="T42" fmla="*/ 328613 w 174"/>
                  <a:gd name="T43" fmla="*/ 1963589 h 556"/>
                  <a:gd name="T44" fmla="*/ 264401 w 174"/>
                  <a:gd name="T45" fmla="*/ 1899518 h 556"/>
                  <a:gd name="T46" fmla="*/ 264401 w 174"/>
                  <a:gd name="T47" fmla="*/ 976141 h 556"/>
                  <a:gd name="T48" fmla="*/ 328613 w 174"/>
                  <a:gd name="T49" fmla="*/ 983679 h 556"/>
                  <a:gd name="T50" fmla="*/ 392824 w 174"/>
                  <a:gd name="T51" fmla="*/ 976141 h 556"/>
                  <a:gd name="T52" fmla="*/ 392824 w 174"/>
                  <a:gd name="T53" fmla="*/ 1899518 h 556"/>
                  <a:gd name="T54" fmla="*/ 517470 w 174"/>
                  <a:gd name="T55" fmla="*/ 708550 h 556"/>
                  <a:gd name="T56" fmla="*/ 513693 w 174"/>
                  <a:gd name="T57" fmla="*/ 719857 h 556"/>
                  <a:gd name="T58" fmla="*/ 487253 w 174"/>
                  <a:gd name="T59" fmla="*/ 768853 h 556"/>
                  <a:gd name="T60" fmla="*/ 487253 w 174"/>
                  <a:gd name="T61" fmla="*/ 768853 h 556"/>
                  <a:gd name="T62" fmla="*/ 445704 w 174"/>
                  <a:gd name="T63" fmla="*/ 810310 h 556"/>
                  <a:gd name="T64" fmla="*/ 445704 w 174"/>
                  <a:gd name="T65" fmla="*/ 810310 h 556"/>
                  <a:gd name="T66" fmla="*/ 392824 w 174"/>
                  <a:gd name="T67" fmla="*/ 840461 h 556"/>
                  <a:gd name="T68" fmla="*/ 328613 w 174"/>
                  <a:gd name="T69" fmla="*/ 851768 h 556"/>
                  <a:gd name="T70" fmla="*/ 264401 w 174"/>
                  <a:gd name="T71" fmla="*/ 840461 h 556"/>
                  <a:gd name="T72" fmla="*/ 211521 w 174"/>
                  <a:gd name="T73" fmla="*/ 810310 h 556"/>
                  <a:gd name="T74" fmla="*/ 207744 w 174"/>
                  <a:gd name="T75" fmla="*/ 810310 h 556"/>
                  <a:gd name="T76" fmla="*/ 169972 w 174"/>
                  <a:gd name="T77" fmla="*/ 768853 h 556"/>
                  <a:gd name="T78" fmla="*/ 169972 w 174"/>
                  <a:gd name="T79" fmla="*/ 768853 h 556"/>
                  <a:gd name="T80" fmla="*/ 143532 w 174"/>
                  <a:gd name="T81" fmla="*/ 719857 h 556"/>
                  <a:gd name="T82" fmla="*/ 139755 w 174"/>
                  <a:gd name="T83" fmla="*/ 708550 h 556"/>
                  <a:gd name="T84" fmla="*/ 132200 w 174"/>
                  <a:gd name="T85" fmla="*/ 655786 h 556"/>
                  <a:gd name="T86" fmla="*/ 139755 w 174"/>
                  <a:gd name="T87" fmla="*/ 599253 h 556"/>
                  <a:gd name="T88" fmla="*/ 143532 w 174"/>
                  <a:gd name="T89" fmla="*/ 587946 h 556"/>
                  <a:gd name="T90" fmla="*/ 169972 w 174"/>
                  <a:gd name="T91" fmla="*/ 542719 h 556"/>
                  <a:gd name="T92" fmla="*/ 169972 w 174"/>
                  <a:gd name="T93" fmla="*/ 538951 h 556"/>
                  <a:gd name="T94" fmla="*/ 207744 w 174"/>
                  <a:gd name="T95" fmla="*/ 497493 h 556"/>
                  <a:gd name="T96" fmla="*/ 211521 w 174"/>
                  <a:gd name="T97" fmla="*/ 497493 h 556"/>
                  <a:gd name="T98" fmla="*/ 264401 w 174"/>
                  <a:gd name="T99" fmla="*/ 471111 h 556"/>
                  <a:gd name="T100" fmla="*/ 328613 w 174"/>
                  <a:gd name="T101" fmla="*/ 459804 h 556"/>
                  <a:gd name="T102" fmla="*/ 392824 w 174"/>
                  <a:gd name="T103" fmla="*/ 471111 h 556"/>
                  <a:gd name="T104" fmla="*/ 445704 w 174"/>
                  <a:gd name="T105" fmla="*/ 497493 h 556"/>
                  <a:gd name="T106" fmla="*/ 445704 w 174"/>
                  <a:gd name="T107" fmla="*/ 497493 h 556"/>
                  <a:gd name="T108" fmla="*/ 487253 w 174"/>
                  <a:gd name="T109" fmla="*/ 538951 h 556"/>
                  <a:gd name="T110" fmla="*/ 487253 w 174"/>
                  <a:gd name="T111" fmla="*/ 542719 h 556"/>
                  <a:gd name="T112" fmla="*/ 513693 w 174"/>
                  <a:gd name="T113" fmla="*/ 587946 h 556"/>
                  <a:gd name="T114" fmla="*/ 517470 w 174"/>
                  <a:gd name="T115" fmla="*/ 599253 h 556"/>
                  <a:gd name="T116" fmla="*/ 525025 w 174"/>
                  <a:gd name="T117" fmla="*/ 655786 h 556"/>
                  <a:gd name="T118" fmla="*/ 517470 w 174"/>
                  <a:gd name="T119" fmla="*/ 708550 h 55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74"/>
                  <a:gd name="T181" fmla="*/ 0 h 556"/>
                  <a:gd name="T182" fmla="*/ 174 w 174"/>
                  <a:gd name="T183" fmla="*/ 556 h 55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74" h="556">
                    <a:moveTo>
                      <a:pt x="139" y="105"/>
                    </a:moveTo>
                    <a:cubicBezTo>
                      <a:pt x="139" y="52"/>
                      <a:pt x="139" y="52"/>
                      <a:pt x="139" y="52"/>
                    </a:cubicBezTo>
                    <a:cubicBezTo>
                      <a:pt x="139" y="23"/>
                      <a:pt x="116" y="0"/>
                      <a:pt x="87" y="0"/>
                    </a:cubicBezTo>
                    <a:cubicBezTo>
                      <a:pt x="58" y="0"/>
                      <a:pt x="35" y="23"/>
                      <a:pt x="35" y="52"/>
                    </a:cubicBezTo>
                    <a:cubicBezTo>
                      <a:pt x="35" y="105"/>
                      <a:pt x="35" y="105"/>
                      <a:pt x="35" y="105"/>
                    </a:cubicBezTo>
                    <a:cubicBezTo>
                      <a:pt x="14" y="121"/>
                      <a:pt x="0" y="145"/>
                      <a:pt x="0" y="174"/>
                    </a:cubicBezTo>
                    <a:cubicBezTo>
                      <a:pt x="0" y="202"/>
                      <a:pt x="14" y="227"/>
                      <a:pt x="35" y="243"/>
                    </a:cubicBezTo>
                    <a:cubicBezTo>
                      <a:pt x="35" y="504"/>
                      <a:pt x="35" y="504"/>
                      <a:pt x="35" y="504"/>
                    </a:cubicBezTo>
                    <a:cubicBezTo>
                      <a:pt x="35" y="533"/>
                      <a:pt x="58" y="556"/>
                      <a:pt x="87" y="556"/>
                    </a:cubicBezTo>
                    <a:cubicBezTo>
                      <a:pt x="116" y="556"/>
                      <a:pt x="139" y="533"/>
                      <a:pt x="139" y="504"/>
                    </a:cubicBezTo>
                    <a:cubicBezTo>
                      <a:pt x="139" y="243"/>
                      <a:pt x="139" y="243"/>
                      <a:pt x="139" y="243"/>
                    </a:cubicBezTo>
                    <a:cubicBezTo>
                      <a:pt x="160" y="227"/>
                      <a:pt x="174" y="202"/>
                      <a:pt x="174" y="174"/>
                    </a:cubicBezTo>
                    <a:cubicBezTo>
                      <a:pt x="174" y="145"/>
                      <a:pt x="160" y="121"/>
                      <a:pt x="139" y="105"/>
                    </a:cubicBezTo>
                    <a:close/>
                    <a:moveTo>
                      <a:pt x="70" y="52"/>
                    </a:moveTo>
                    <a:cubicBezTo>
                      <a:pt x="70" y="43"/>
                      <a:pt x="77" y="35"/>
                      <a:pt x="87" y="35"/>
                    </a:cubicBezTo>
                    <a:cubicBezTo>
                      <a:pt x="96" y="35"/>
                      <a:pt x="104" y="43"/>
                      <a:pt x="104" y="52"/>
                    </a:cubicBezTo>
                    <a:cubicBezTo>
                      <a:pt x="104" y="89"/>
                      <a:pt x="104" y="89"/>
                      <a:pt x="104" y="89"/>
                    </a:cubicBezTo>
                    <a:cubicBezTo>
                      <a:pt x="99" y="87"/>
                      <a:pt x="93" y="87"/>
                      <a:pt x="87" y="87"/>
                    </a:cubicBezTo>
                    <a:cubicBezTo>
                      <a:pt x="81" y="87"/>
                      <a:pt x="75" y="87"/>
                      <a:pt x="70" y="89"/>
                    </a:cubicBezTo>
                    <a:lnTo>
                      <a:pt x="70" y="52"/>
                    </a:lnTo>
                    <a:close/>
                    <a:moveTo>
                      <a:pt x="104" y="504"/>
                    </a:moveTo>
                    <a:cubicBezTo>
                      <a:pt x="104" y="513"/>
                      <a:pt x="96" y="521"/>
                      <a:pt x="87" y="521"/>
                    </a:cubicBezTo>
                    <a:cubicBezTo>
                      <a:pt x="77" y="521"/>
                      <a:pt x="70" y="513"/>
                      <a:pt x="70" y="504"/>
                    </a:cubicBezTo>
                    <a:cubicBezTo>
                      <a:pt x="70" y="259"/>
                      <a:pt x="70" y="259"/>
                      <a:pt x="70" y="259"/>
                    </a:cubicBezTo>
                    <a:cubicBezTo>
                      <a:pt x="75" y="260"/>
                      <a:pt x="81" y="261"/>
                      <a:pt x="87" y="261"/>
                    </a:cubicBezTo>
                    <a:cubicBezTo>
                      <a:pt x="93" y="261"/>
                      <a:pt x="99" y="260"/>
                      <a:pt x="104" y="259"/>
                    </a:cubicBezTo>
                    <a:lnTo>
                      <a:pt x="104" y="504"/>
                    </a:lnTo>
                    <a:close/>
                    <a:moveTo>
                      <a:pt x="137" y="188"/>
                    </a:moveTo>
                    <a:cubicBezTo>
                      <a:pt x="136" y="189"/>
                      <a:pt x="136" y="190"/>
                      <a:pt x="136" y="191"/>
                    </a:cubicBezTo>
                    <a:cubicBezTo>
                      <a:pt x="134" y="196"/>
                      <a:pt x="132" y="200"/>
                      <a:pt x="129" y="204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126" y="208"/>
                      <a:pt x="122" y="212"/>
                      <a:pt x="118" y="215"/>
                    </a:cubicBezTo>
                    <a:cubicBezTo>
                      <a:pt x="118" y="215"/>
                      <a:pt x="118" y="215"/>
                      <a:pt x="118" y="215"/>
                    </a:cubicBezTo>
                    <a:cubicBezTo>
                      <a:pt x="114" y="218"/>
                      <a:pt x="109" y="221"/>
                      <a:pt x="104" y="223"/>
                    </a:cubicBezTo>
                    <a:cubicBezTo>
                      <a:pt x="99" y="225"/>
                      <a:pt x="93" y="226"/>
                      <a:pt x="87" y="226"/>
                    </a:cubicBezTo>
                    <a:cubicBezTo>
                      <a:pt x="81" y="226"/>
                      <a:pt x="75" y="225"/>
                      <a:pt x="70" y="223"/>
                    </a:cubicBezTo>
                    <a:cubicBezTo>
                      <a:pt x="64" y="221"/>
                      <a:pt x="60" y="218"/>
                      <a:pt x="56" y="215"/>
                    </a:cubicBezTo>
                    <a:cubicBezTo>
                      <a:pt x="56" y="215"/>
                      <a:pt x="56" y="215"/>
                      <a:pt x="55" y="215"/>
                    </a:cubicBezTo>
                    <a:cubicBezTo>
                      <a:pt x="51" y="212"/>
                      <a:pt x="48" y="208"/>
                      <a:pt x="45" y="204"/>
                    </a:cubicBezTo>
                    <a:cubicBezTo>
                      <a:pt x="45" y="204"/>
                      <a:pt x="45" y="204"/>
                      <a:pt x="45" y="204"/>
                    </a:cubicBezTo>
                    <a:cubicBezTo>
                      <a:pt x="42" y="200"/>
                      <a:pt x="40" y="196"/>
                      <a:pt x="38" y="191"/>
                    </a:cubicBezTo>
                    <a:cubicBezTo>
                      <a:pt x="38" y="190"/>
                      <a:pt x="37" y="189"/>
                      <a:pt x="37" y="188"/>
                    </a:cubicBezTo>
                    <a:cubicBezTo>
                      <a:pt x="36" y="184"/>
                      <a:pt x="35" y="179"/>
                      <a:pt x="35" y="174"/>
                    </a:cubicBezTo>
                    <a:cubicBezTo>
                      <a:pt x="35" y="169"/>
                      <a:pt x="36" y="164"/>
                      <a:pt x="37" y="159"/>
                    </a:cubicBezTo>
                    <a:cubicBezTo>
                      <a:pt x="37" y="158"/>
                      <a:pt x="38" y="157"/>
                      <a:pt x="38" y="156"/>
                    </a:cubicBezTo>
                    <a:cubicBezTo>
                      <a:pt x="40" y="152"/>
                      <a:pt x="42" y="147"/>
                      <a:pt x="45" y="144"/>
                    </a:cubicBezTo>
                    <a:cubicBezTo>
                      <a:pt x="45" y="143"/>
                      <a:pt x="45" y="143"/>
                      <a:pt x="45" y="143"/>
                    </a:cubicBezTo>
                    <a:cubicBezTo>
                      <a:pt x="48" y="139"/>
                      <a:pt x="51" y="136"/>
                      <a:pt x="55" y="132"/>
                    </a:cubicBezTo>
                    <a:cubicBezTo>
                      <a:pt x="56" y="132"/>
                      <a:pt x="56" y="132"/>
                      <a:pt x="56" y="132"/>
                    </a:cubicBezTo>
                    <a:cubicBezTo>
                      <a:pt x="60" y="129"/>
                      <a:pt x="64" y="127"/>
                      <a:pt x="70" y="125"/>
                    </a:cubicBezTo>
                    <a:cubicBezTo>
                      <a:pt x="75" y="123"/>
                      <a:pt x="81" y="122"/>
                      <a:pt x="87" y="122"/>
                    </a:cubicBezTo>
                    <a:cubicBezTo>
                      <a:pt x="93" y="122"/>
                      <a:pt x="99" y="123"/>
                      <a:pt x="104" y="125"/>
                    </a:cubicBezTo>
                    <a:cubicBezTo>
                      <a:pt x="109" y="127"/>
                      <a:pt x="114" y="129"/>
                      <a:pt x="118" y="132"/>
                    </a:cubicBezTo>
                    <a:cubicBezTo>
                      <a:pt x="118" y="132"/>
                      <a:pt x="118" y="132"/>
                      <a:pt x="118" y="132"/>
                    </a:cubicBezTo>
                    <a:cubicBezTo>
                      <a:pt x="122" y="136"/>
                      <a:pt x="126" y="139"/>
                      <a:pt x="129" y="143"/>
                    </a:cubicBezTo>
                    <a:cubicBezTo>
                      <a:pt x="129" y="143"/>
                      <a:pt x="129" y="143"/>
                      <a:pt x="129" y="144"/>
                    </a:cubicBezTo>
                    <a:cubicBezTo>
                      <a:pt x="132" y="147"/>
                      <a:pt x="134" y="152"/>
                      <a:pt x="136" y="156"/>
                    </a:cubicBezTo>
                    <a:cubicBezTo>
                      <a:pt x="136" y="157"/>
                      <a:pt x="136" y="158"/>
                      <a:pt x="137" y="159"/>
                    </a:cubicBezTo>
                    <a:cubicBezTo>
                      <a:pt x="138" y="164"/>
                      <a:pt x="139" y="169"/>
                      <a:pt x="139" y="174"/>
                    </a:cubicBezTo>
                    <a:cubicBezTo>
                      <a:pt x="139" y="179"/>
                      <a:pt x="138" y="184"/>
                      <a:pt x="137" y="188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68580" tIns="34290" rIns="68580" bIns="34290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1" name="Freeform 6"/>
              <p:cNvSpPr>
                <a:spLocks noEditPoints="1" noChangeArrowheads="1"/>
              </p:cNvSpPr>
              <p:nvPr/>
            </p:nvSpPr>
            <p:spPr bwMode="auto">
              <a:xfrm>
                <a:off x="1439863" y="0"/>
                <a:ext cx="657225" cy="2095500"/>
              </a:xfrm>
              <a:custGeom>
                <a:avLst/>
                <a:gdLst>
                  <a:gd name="T0" fmla="*/ 525025 w 174"/>
                  <a:gd name="T1" fmla="*/ 395733 h 556"/>
                  <a:gd name="T2" fmla="*/ 525025 w 174"/>
                  <a:gd name="T3" fmla="*/ 195982 h 556"/>
                  <a:gd name="T4" fmla="*/ 328613 w 174"/>
                  <a:gd name="T5" fmla="*/ 0 h 556"/>
                  <a:gd name="T6" fmla="*/ 132200 w 174"/>
                  <a:gd name="T7" fmla="*/ 195982 h 556"/>
                  <a:gd name="T8" fmla="*/ 132200 w 174"/>
                  <a:gd name="T9" fmla="*/ 395733 h 556"/>
                  <a:gd name="T10" fmla="*/ 0 w 174"/>
                  <a:gd name="T11" fmla="*/ 655786 h 556"/>
                  <a:gd name="T12" fmla="*/ 132200 w 174"/>
                  <a:gd name="T13" fmla="*/ 915839 h 556"/>
                  <a:gd name="T14" fmla="*/ 132200 w 174"/>
                  <a:gd name="T15" fmla="*/ 1899518 h 556"/>
                  <a:gd name="T16" fmla="*/ 328613 w 174"/>
                  <a:gd name="T17" fmla="*/ 2095500 h 556"/>
                  <a:gd name="T18" fmla="*/ 525025 w 174"/>
                  <a:gd name="T19" fmla="*/ 1899518 h 556"/>
                  <a:gd name="T20" fmla="*/ 525025 w 174"/>
                  <a:gd name="T21" fmla="*/ 915839 h 556"/>
                  <a:gd name="T22" fmla="*/ 657225 w 174"/>
                  <a:gd name="T23" fmla="*/ 655786 h 556"/>
                  <a:gd name="T24" fmla="*/ 525025 w 174"/>
                  <a:gd name="T25" fmla="*/ 395733 h 556"/>
                  <a:gd name="T26" fmla="*/ 264401 w 174"/>
                  <a:gd name="T27" fmla="*/ 195982 h 556"/>
                  <a:gd name="T28" fmla="*/ 328613 w 174"/>
                  <a:gd name="T29" fmla="*/ 131911 h 556"/>
                  <a:gd name="T30" fmla="*/ 396601 w 174"/>
                  <a:gd name="T31" fmla="*/ 195982 h 556"/>
                  <a:gd name="T32" fmla="*/ 396601 w 174"/>
                  <a:gd name="T33" fmla="*/ 335431 h 556"/>
                  <a:gd name="T34" fmla="*/ 328613 w 174"/>
                  <a:gd name="T35" fmla="*/ 327893 h 556"/>
                  <a:gd name="T36" fmla="*/ 264401 w 174"/>
                  <a:gd name="T37" fmla="*/ 335431 h 556"/>
                  <a:gd name="T38" fmla="*/ 264401 w 174"/>
                  <a:gd name="T39" fmla="*/ 195982 h 556"/>
                  <a:gd name="T40" fmla="*/ 396601 w 174"/>
                  <a:gd name="T41" fmla="*/ 1899518 h 556"/>
                  <a:gd name="T42" fmla="*/ 328613 w 174"/>
                  <a:gd name="T43" fmla="*/ 1963589 h 556"/>
                  <a:gd name="T44" fmla="*/ 264401 w 174"/>
                  <a:gd name="T45" fmla="*/ 1899518 h 556"/>
                  <a:gd name="T46" fmla="*/ 264401 w 174"/>
                  <a:gd name="T47" fmla="*/ 976141 h 556"/>
                  <a:gd name="T48" fmla="*/ 328613 w 174"/>
                  <a:gd name="T49" fmla="*/ 983679 h 556"/>
                  <a:gd name="T50" fmla="*/ 396601 w 174"/>
                  <a:gd name="T51" fmla="*/ 976141 h 556"/>
                  <a:gd name="T52" fmla="*/ 396601 w 174"/>
                  <a:gd name="T53" fmla="*/ 1899518 h 556"/>
                  <a:gd name="T54" fmla="*/ 517470 w 174"/>
                  <a:gd name="T55" fmla="*/ 708550 h 556"/>
                  <a:gd name="T56" fmla="*/ 513693 w 174"/>
                  <a:gd name="T57" fmla="*/ 719857 h 556"/>
                  <a:gd name="T58" fmla="*/ 487253 w 174"/>
                  <a:gd name="T59" fmla="*/ 768853 h 556"/>
                  <a:gd name="T60" fmla="*/ 487253 w 174"/>
                  <a:gd name="T61" fmla="*/ 768853 h 556"/>
                  <a:gd name="T62" fmla="*/ 449481 w 174"/>
                  <a:gd name="T63" fmla="*/ 810310 h 556"/>
                  <a:gd name="T64" fmla="*/ 445704 w 174"/>
                  <a:gd name="T65" fmla="*/ 810310 h 556"/>
                  <a:gd name="T66" fmla="*/ 396601 w 174"/>
                  <a:gd name="T67" fmla="*/ 840461 h 556"/>
                  <a:gd name="T68" fmla="*/ 328613 w 174"/>
                  <a:gd name="T69" fmla="*/ 851768 h 556"/>
                  <a:gd name="T70" fmla="*/ 264401 w 174"/>
                  <a:gd name="T71" fmla="*/ 840461 h 556"/>
                  <a:gd name="T72" fmla="*/ 211521 w 174"/>
                  <a:gd name="T73" fmla="*/ 810310 h 556"/>
                  <a:gd name="T74" fmla="*/ 211521 w 174"/>
                  <a:gd name="T75" fmla="*/ 810310 h 556"/>
                  <a:gd name="T76" fmla="*/ 169972 w 174"/>
                  <a:gd name="T77" fmla="*/ 768853 h 556"/>
                  <a:gd name="T78" fmla="*/ 169972 w 174"/>
                  <a:gd name="T79" fmla="*/ 768853 h 556"/>
                  <a:gd name="T80" fmla="*/ 143532 w 174"/>
                  <a:gd name="T81" fmla="*/ 719857 h 556"/>
                  <a:gd name="T82" fmla="*/ 139755 w 174"/>
                  <a:gd name="T83" fmla="*/ 708550 h 556"/>
                  <a:gd name="T84" fmla="*/ 132200 w 174"/>
                  <a:gd name="T85" fmla="*/ 655786 h 556"/>
                  <a:gd name="T86" fmla="*/ 139755 w 174"/>
                  <a:gd name="T87" fmla="*/ 599253 h 556"/>
                  <a:gd name="T88" fmla="*/ 143532 w 174"/>
                  <a:gd name="T89" fmla="*/ 587946 h 556"/>
                  <a:gd name="T90" fmla="*/ 169972 w 174"/>
                  <a:gd name="T91" fmla="*/ 542719 h 556"/>
                  <a:gd name="T92" fmla="*/ 169972 w 174"/>
                  <a:gd name="T93" fmla="*/ 538951 h 556"/>
                  <a:gd name="T94" fmla="*/ 211521 w 174"/>
                  <a:gd name="T95" fmla="*/ 497493 h 556"/>
                  <a:gd name="T96" fmla="*/ 211521 w 174"/>
                  <a:gd name="T97" fmla="*/ 497493 h 556"/>
                  <a:gd name="T98" fmla="*/ 264401 w 174"/>
                  <a:gd name="T99" fmla="*/ 471111 h 556"/>
                  <a:gd name="T100" fmla="*/ 328613 w 174"/>
                  <a:gd name="T101" fmla="*/ 459804 h 556"/>
                  <a:gd name="T102" fmla="*/ 396601 w 174"/>
                  <a:gd name="T103" fmla="*/ 471111 h 556"/>
                  <a:gd name="T104" fmla="*/ 445704 w 174"/>
                  <a:gd name="T105" fmla="*/ 497493 h 556"/>
                  <a:gd name="T106" fmla="*/ 449481 w 174"/>
                  <a:gd name="T107" fmla="*/ 497493 h 556"/>
                  <a:gd name="T108" fmla="*/ 487253 w 174"/>
                  <a:gd name="T109" fmla="*/ 538951 h 556"/>
                  <a:gd name="T110" fmla="*/ 487253 w 174"/>
                  <a:gd name="T111" fmla="*/ 542719 h 556"/>
                  <a:gd name="T112" fmla="*/ 513693 w 174"/>
                  <a:gd name="T113" fmla="*/ 587946 h 556"/>
                  <a:gd name="T114" fmla="*/ 517470 w 174"/>
                  <a:gd name="T115" fmla="*/ 599253 h 556"/>
                  <a:gd name="T116" fmla="*/ 525025 w 174"/>
                  <a:gd name="T117" fmla="*/ 655786 h 556"/>
                  <a:gd name="T118" fmla="*/ 517470 w 174"/>
                  <a:gd name="T119" fmla="*/ 708550 h 55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74"/>
                  <a:gd name="T181" fmla="*/ 0 h 556"/>
                  <a:gd name="T182" fmla="*/ 174 w 174"/>
                  <a:gd name="T183" fmla="*/ 556 h 55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74" h="556">
                    <a:moveTo>
                      <a:pt x="139" y="105"/>
                    </a:moveTo>
                    <a:cubicBezTo>
                      <a:pt x="139" y="52"/>
                      <a:pt x="139" y="52"/>
                      <a:pt x="139" y="52"/>
                    </a:cubicBezTo>
                    <a:cubicBezTo>
                      <a:pt x="139" y="23"/>
                      <a:pt x="116" y="0"/>
                      <a:pt x="87" y="0"/>
                    </a:cubicBezTo>
                    <a:cubicBezTo>
                      <a:pt x="58" y="0"/>
                      <a:pt x="35" y="23"/>
                      <a:pt x="35" y="52"/>
                    </a:cubicBezTo>
                    <a:cubicBezTo>
                      <a:pt x="35" y="105"/>
                      <a:pt x="35" y="105"/>
                      <a:pt x="35" y="105"/>
                    </a:cubicBezTo>
                    <a:cubicBezTo>
                      <a:pt x="14" y="121"/>
                      <a:pt x="0" y="145"/>
                      <a:pt x="0" y="174"/>
                    </a:cubicBezTo>
                    <a:cubicBezTo>
                      <a:pt x="0" y="202"/>
                      <a:pt x="14" y="227"/>
                      <a:pt x="35" y="243"/>
                    </a:cubicBezTo>
                    <a:cubicBezTo>
                      <a:pt x="35" y="504"/>
                      <a:pt x="35" y="504"/>
                      <a:pt x="35" y="504"/>
                    </a:cubicBezTo>
                    <a:cubicBezTo>
                      <a:pt x="35" y="533"/>
                      <a:pt x="58" y="556"/>
                      <a:pt x="87" y="556"/>
                    </a:cubicBezTo>
                    <a:cubicBezTo>
                      <a:pt x="116" y="556"/>
                      <a:pt x="139" y="533"/>
                      <a:pt x="139" y="504"/>
                    </a:cubicBezTo>
                    <a:cubicBezTo>
                      <a:pt x="139" y="243"/>
                      <a:pt x="139" y="243"/>
                      <a:pt x="139" y="243"/>
                    </a:cubicBezTo>
                    <a:cubicBezTo>
                      <a:pt x="160" y="227"/>
                      <a:pt x="174" y="202"/>
                      <a:pt x="174" y="174"/>
                    </a:cubicBezTo>
                    <a:cubicBezTo>
                      <a:pt x="174" y="145"/>
                      <a:pt x="160" y="121"/>
                      <a:pt x="139" y="105"/>
                    </a:cubicBezTo>
                    <a:close/>
                    <a:moveTo>
                      <a:pt x="70" y="52"/>
                    </a:moveTo>
                    <a:cubicBezTo>
                      <a:pt x="70" y="43"/>
                      <a:pt x="78" y="35"/>
                      <a:pt x="87" y="35"/>
                    </a:cubicBezTo>
                    <a:cubicBezTo>
                      <a:pt x="97" y="35"/>
                      <a:pt x="105" y="43"/>
                      <a:pt x="105" y="52"/>
                    </a:cubicBezTo>
                    <a:cubicBezTo>
                      <a:pt x="105" y="89"/>
                      <a:pt x="105" y="89"/>
                      <a:pt x="105" y="89"/>
                    </a:cubicBezTo>
                    <a:cubicBezTo>
                      <a:pt x="99" y="87"/>
                      <a:pt x="93" y="87"/>
                      <a:pt x="87" y="87"/>
                    </a:cubicBezTo>
                    <a:cubicBezTo>
                      <a:pt x="81" y="87"/>
                      <a:pt x="75" y="87"/>
                      <a:pt x="70" y="89"/>
                    </a:cubicBezTo>
                    <a:lnTo>
                      <a:pt x="70" y="52"/>
                    </a:lnTo>
                    <a:close/>
                    <a:moveTo>
                      <a:pt x="105" y="504"/>
                    </a:moveTo>
                    <a:cubicBezTo>
                      <a:pt x="105" y="513"/>
                      <a:pt x="97" y="521"/>
                      <a:pt x="87" y="521"/>
                    </a:cubicBezTo>
                    <a:cubicBezTo>
                      <a:pt x="78" y="521"/>
                      <a:pt x="70" y="513"/>
                      <a:pt x="70" y="504"/>
                    </a:cubicBezTo>
                    <a:cubicBezTo>
                      <a:pt x="70" y="259"/>
                      <a:pt x="70" y="259"/>
                      <a:pt x="70" y="259"/>
                    </a:cubicBezTo>
                    <a:cubicBezTo>
                      <a:pt x="75" y="260"/>
                      <a:pt x="81" y="261"/>
                      <a:pt x="87" y="261"/>
                    </a:cubicBezTo>
                    <a:cubicBezTo>
                      <a:pt x="93" y="261"/>
                      <a:pt x="99" y="260"/>
                      <a:pt x="105" y="259"/>
                    </a:cubicBezTo>
                    <a:lnTo>
                      <a:pt x="105" y="504"/>
                    </a:lnTo>
                    <a:close/>
                    <a:moveTo>
                      <a:pt x="137" y="188"/>
                    </a:moveTo>
                    <a:cubicBezTo>
                      <a:pt x="137" y="189"/>
                      <a:pt x="136" y="190"/>
                      <a:pt x="136" y="191"/>
                    </a:cubicBezTo>
                    <a:cubicBezTo>
                      <a:pt x="134" y="196"/>
                      <a:pt x="132" y="200"/>
                      <a:pt x="129" y="204"/>
                    </a:cubicBezTo>
                    <a:cubicBezTo>
                      <a:pt x="129" y="204"/>
                      <a:pt x="129" y="204"/>
                      <a:pt x="129" y="204"/>
                    </a:cubicBezTo>
                    <a:cubicBezTo>
                      <a:pt x="126" y="208"/>
                      <a:pt x="123" y="212"/>
                      <a:pt x="119" y="215"/>
                    </a:cubicBezTo>
                    <a:cubicBezTo>
                      <a:pt x="118" y="215"/>
                      <a:pt x="118" y="215"/>
                      <a:pt x="118" y="215"/>
                    </a:cubicBezTo>
                    <a:cubicBezTo>
                      <a:pt x="114" y="218"/>
                      <a:pt x="110" y="221"/>
                      <a:pt x="105" y="223"/>
                    </a:cubicBezTo>
                    <a:cubicBezTo>
                      <a:pt x="99" y="225"/>
                      <a:pt x="93" y="226"/>
                      <a:pt x="87" y="226"/>
                    </a:cubicBezTo>
                    <a:cubicBezTo>
                      <a:pt x="81" y="226"/>
                      <a:pt x="75" y="225"/>
                      <a:pt x="70" y="223"/>
                    </a:cubicBezTo>
                    <a:cubicBezTo>
                      <a:pt x="65" y="221"/>
                      <a:pt x="60" y="218"/>
                      <a:pt x="56" y="215"/>
                    </a:cubicBezTo>
                    <a:cubicBezTo>
                      <a:pt x="56" y="215"/>
                      <a:pt x="56" y="215"/>
                      <a:pt x="56" y="215"/>
                    </a:cubicBezTo>
                    <a:cubicBezTo>
                      <a:pt x="52" y="212"/>
                      <a:pt x="48" y="208"/>
                      <a:pt x="45" y="204"/>
                    </a:cubicBezTo>
                    <a:cubicBezTo>
                      <a:pt x="45" y="204"/>
                      <a:pt x="45" y="204"/>
                      <a:pt x="45" y="204"/>
                    </a:cubicBezTo>
                    <a:cubicBezTo>
                      <a:pt x="42" y="200"/>
                      <a:pt x="40" y="196"/>
                      <a:pt x="38" y="191"/>
                    </a:cubicBezTo>
                    <a:cubicBezTo>
                      <a:pt x="38" y="190"/>
                      <a:pt x="38" y="189"/>
                      <a:pt x="37" y="188"/>
                    </a:cubicBezTo>
                    <a:cubicBezTo>
                      <a:pt x="36" y="184"/>
                      <a:pt x="35" y="179"/>
                      <a:pt x="35" y="174"/>
                    </a:cubicBezTo>
                    <a:cubicBezTo>
                      <a:pt x="35" y="169"/>
                      <a:pt x="36" y="164"/>
                      <a:pt x="37" y="159"/>
                    </a:cubicBezTo>
                    <a:cubicBezTo>
                      <a:pt x="38" y="158"/>
                      <a:pt x="38" y="157"/>
                      <a:pt x="38" y="156"/>
                    </a:cubicBezTo>
                    <a:cubicBezTo>
                      <a:pt x="40" y="152"/>
                      <a:pt x="42" y="147"/>
                      <a:pt x="45" y="144"/>
                    </a:cubicBezTo>
                    <a:cubicBezTo>
                      <a:pt x="45" y="143"/>
                      <a:pt x="45" y="143"/>
                      <a:pt x="45" y="143"/>
                    </a:cubicBezTo>
                    <a:cubicBezTo>
                      <a:pt x="48" y="139"/>
                      <a:pt x="52" y="136"/>
                      <a:pt x="56" y="132"/>
                    </a:cubicBezTo>
                    <a:cubicBezTo>
                      <a:pt x="56" y="132"/>
                      <a:pt x="56" y="132"/>
                      <a:pt x="56" y="132"/>
                    </a:cubicBezTo>
                    <a:cubicBezTo>
                      <a:pt x="60" y="129"/>
                      <a:pt x="65" y="127"/>
                      <a:pt x="70" y="125"/>
                    </a:cubicBezTo>
                    <a:cubicBezTo>
                      <a:pt x="75" y="123"/>
                      <a:pt x="81" y="122"/>
                      <a:pt x="87" y="122"/>
                    </a:cubicBezTo>
                    <a:cubicBezTo>
                      <a:pt x="93" y="122"/>
                      <a:pt x="99" y="123"/>
                      <a:pt x="105" y="125"/>
                    </a:cubicBezTo>
                    <a:cubicBezTo>
                      <a:pt x="110" y="127"/>
                      <a:pt x="114" y="129"/>
                      <a:pt x="118" y="132"/>
                    </a:cubicBezTo>
                    <a:cubicBezTo>
                      <a:pt x="118" y="132"/>
                      <a:pt x="118" y="132"/>
                      <a:pt x="119" y="132"/>
                    </a:cubicBezTo>
                    <a:cubicBezTo>
                      <a:pt x="123" y="136"/>
                      <a:pt x="126" y="139"/>
                      <a:pt x="129" y="143"/>
                    </a:cubicBezTo>
                    <a:cubicBezTo>
                      <a:pt x="129" y="143"/>
                      <a:pt x="129" y="143"/>
                      <a:pt x="129" y="144"/>
                    </a:cubicBezTo>
                    <a:cubicBezTo>
                      <a:pt x="132" y="147"/>
                      <a:pt x="134" y="152"/>
                      <a:pt x="136" y="156"/>
                    </a:cubicBezTo>
                    <a:cubicBezTo>
                      <a:pt x="136" y="157"/>
                      <a:pt x="137" y="158"/>
                      <a:pt x="137" y="159"/>
                    </a:cubicBezTo>
                    <a:cubicBezTo>
                      <a:pt x="138" y="164"/>
                      <a:pt x="139" y="169"/>
                      <a:pt x="139" y="174"/>
                    </a:cubicBezTo>
                    <a:cubicBezTo>
                      <a:pt x="139" y="179"/>
                      <a:pt x="138" y="184"/>
                      <a:pt x="137" y="188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68580" tIns="34290" rIns="68580" bIns="34290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62" name="Freeform 7"/>
              <p:cNvSpPr>
                <a:spLocks noEditPoints="1" noChangeArrowheads="1"/>
              </p:cNvSpPr>
              <p:nvPr/>
            </p:nvSpPr>
            <p:spPr bwMode="auto">
              <a:xfrm>
                <a:off x="720725" y="0"/>
                <a:ext cx="655638" cy="2095500"/>
              </a:xfrm>
              <a:custGeom>
                <a:avLst/>
                <a:gdLst>
                  <a:gd name="T0" fmla="*/ 523757 w 174"/>
                  <a:gd name="T1" fmla="*/ 1179661 h 556"/>
                  <a:gd name="T2" fmla="*/ 523757 w 174"/>
                  <a:gd name="T3" fmla="*/ 195982 h 556"/>
                  <a:gd name="T4" fmla="*/ 327819 w 174"/>
                  <a:gd name="T5" fmla="*/ 0 h 556"/>
                  <a:gd name="T6" fmla="*/ 131881 w 174"/>
                  <a:gd name="T7" fmla="*/ 195982 h 556"/>
                  <a:gd name="T8" fmla="*/ 131881 w 174"/>
                  <a:gd name="T9" fmla="*/ 1179661 h 556"/>
                  <a:gd name="T10" fmla="*/ 0 w 174"/>
                  <a:gd name="T11" fmla="*/ 1439714 h 556"/>
                  <a:gd name="T12" fmla="*/ 131881 w 174"/>
                  <a:gd name="T13" fmla="*/ 1699767 h 556"/>
                  <a:gd name="T14" fmla="*/ 131881 w 174"/>
                  <a:gd name="T15" fmla="*/ 1899518 h 556"/>
                  <a:gd name="T16" fmla="*/ 327819 w 174"/>
                  <a:gd name="T17" fmla="*/ 2095500 h 556"/>
                  <a:gd name="T18" fmla="*/ 523757 w 174"/>
                  <a:gd name="T19" fmla="*/ 1899518 h 556"/>
                  <a:gd name="T20" fmla="*/ 523757 w 174"/>
                  <a:gd name="T21" fmla="*/ 1699767 h 556"/>
                  <a:gd name="T22" fmla="*/ 655638 w 174"/>
                  <a:gd name="T23" fmla="*/ 1439714 h 556"/>
                  <a:gd name="T24" fmla="*/ 523757 w 174"/>
                  <a:gd name="T25" fmla="*/ 1179661 h 556"/>
                  <a:gd name="T26" fmla="*/ 263762 w 174"/>
                  <a:gd name="T27" fmla="*/ 195982 h 556"/>
                  <a:gd name="T28" fmla="*/ 327819 w 174"/>
                  <a:gd name="T29" fmla="*/ 131911 h 556"/>
                  <a:gd name="T30" fmla="*/ 391876 w 174"/>
                  <a:gd name="T31" fmla="*/ 195982 h 556"/>
                  <a:gd name="T32" fmla="*/ 391876 w 174"/>
                  <a:gd name="T33" fmla="*/ 1119359 h 556"/>
                  <a:gd name="T34" fmla="*/ 327819 w 174"/>
                  <a:gd name="T35" fmla="*/ 1111821 h 556"/>
                  <a:gd name="T36" fmla="*/ 263762 w 174"/>
                  <a:gd name="T37" fmla="*/ 1119359 h 556"/>
                  <a:gd name="T38" fmla="*/ 263762 w 174"/>
                  <a:gd name="T39" fmla="*/ 195982 h 556"/>
                  <a:gd name="T40" fmla="*/ 391876 w 174"/>
                  <a:gd name="T41" fmla="*/ 1899518 h 556"/>
                  <a:gd name="T42" fmla="*/ 327819 w 174"/>
                  <a:gd name="T43" fmla="*/ 1963589 h 556"/>
                  <a:gd name="T44" fmla="*/ 263762 w 174"/>
                  <a:gd name="T45" fmla="*/ 1899518 h 556"/>
                  <a:gd name="T46" fmla="*/ 263762 w 174"/>
                  <a:gd name="T47" fmla="*/ 1760069 h 556"/>
                  <a:gd name="T48" fmla="*/ 327819 w 174"/>
                  <a:gd name="T49" fmla="*/ 1767607 h 556"/>
                  <a:gd name="T50" fmla="*/ 391876 w 174"/>
                  <a:gd name="T51" fmla="*/ 1760069 h 556"/>
                  <a:gd name="T52" fmla="*/ 391876 w 174"/>
                  <a:gd name="T53" fmla="*/ 1899518 h 556"/>
                  <a:gd name="T54" fmla="*/ 516221 w 174"/>
                  <a:gd name="T55" fmla="*/ 1496247 h 556"/>
                  <a:gd name="T56" fmla="*/ 512453 w 174"/>
                  <a:gd name="T57" fmla="*/ 1507554 h 556"/>
                  <a:gd name="T58" fmla="*/ 486076 w 174"/>
                  <a:gd name="T59" fmla="*/ 1552781 h 556"/>
                  <a:gd name="T60" fmla="*/ 486076 w 174"/>
                  <a:gd name="T61" fmla="*/ 1556549 h 556"/>
                  <a:gd name="T62" fmla="*/ 444628 w 174"/>
                  <a:gd name="T63" fmla="*/ 1598007 h 556"/>
                  <a:gd name="T64" fmla="*/ 444628 w 174"/>
                  <a:gd name="T65" fmla="*/ 1598007 h 556"/>
                  <a:gd name="T66" fmla="*/ 391876 w 174"/>
                  <a:gd name="T67" fmla="*/ 1624389 h 556"/>
                  <a:gd name="T68" fmla="*/ 327819 w 174"/>
                  <a:gd name="T69" fmla="*/ 1635696 h 556"/>
                  <a:gd name="T70" fmla="*/ 263762 w 174"/>
                  <a:gd name="T71" fmla="*/ 1624389 h 556"/>
                  <a:gd name="T72" fmla="*/ 211010 w 174"/>
                  <a:gd name="T73" fmla="*/ 1598007 h 556"/>
                  <a:gd name="T74" fmla="*/ 211010 w 174"/>
                  <a:gd name="T75" fmla="*/ 1598007 h 556"/>
                  <a:gd name="T76" fmla="*/ 169562 w 174"/>
                  <a:gd name="T77" fmla="*/ 1556549 h 556"/>
                  <a:gd name="T78" fmla="*/ 169562 w 174"/>
                  <a:gd name="T79" fmla="*/ 1552781 h 556"/>
                  <a:gd name="T80" fmla="*/ 143185 w 174"/>
                  <a:gd name="T81" fmla="*/ 1507554 h 556"/>
                  <a:gd name="T82" fmla="*/ 139417 w 174"/>
                  <a:gd name="T83" fmla="*/ 1496247 h 556"/>
                  <a:gd name="T84" fmla="*/ 131881 w 174"/>
                  <a:gd name="T85" fmla="*/ 1439714 h 556"/>
                  <a:gd name="T86" fmla="*/ 139417 w 174"/>
                  <a:gd name="T87" fmla="*/ 1386950 h 556"/>
                  <a:gd name="T88" fmla="*/ 143185 w 174"/>
                  <a:gd name="T89" fmla="*/ 1375643 h 556"/>
                  <a:gd name="T90" fmla="*/ 169562 w 174"/>
                  <a:gd name="T91" fmla="*/ 1326647 h 556"/>
                  <a:gd name="T92" fmla="*/ 169562 w 174"/>
                  <a:gd name="T93" fmla="*/ 1326647 h 556"/>
                  <a:gd name="T94" fmla="*/ 211010 w 174"/>
                  <a:gd name="T95" fmla="*/ 1285190 h 556"/>
                  <a:gd name="T96" fmla="*/ 211010 w 174"/>
                  <a:gd name="T97" fmla="*/ 1285190 h 556"/>
                  <a:gd name="T98" fmla="*/ 263762 w 174"/>
                  <a:gd name="T99" fmla="*/ 1255039 h 556"/>
                  <a:gd name="T100" fmla="*/ 327819 w 174"/>
                  <a:gd name="T101" fmla="*/ 1243732 h 556"/>
                  <a:gd name="T102" fmla="*/ 391876 w 174"/>
                  <a:gd name="T103" fmla="*/ 1255039 h 556"/>
                  <a:gd name="T104" fmla="*/ 444628 w 174"/>
                  <a:gd name="T105" fmla="*/ 1285190 h 556"/>
                  <a:gd name="T106" fmla="*/ 444628 w 174"/>
                  <a:gd name="T107" fmla="*/ 1285190 h 556"/>
                  <a:gd name="T108" fmla="*/ 486076 w 174"/>
                  <a:gd name="T109" fmla="*/ 1326647 h 556"/>
                  <a:gd name="T110" fmla="*/ 486076 w 174"/>
                  <a:gd name="T111" fmla="*/ 1326647 h 556"/>
                  <a:gd name="T112" fmla="*/ 512453 w 174"/>
                  <a:gd name="T113" fmla="*/ 1375643 h 556"/>
                  <a:gd name="T114" fmla="*/ 516221 w 174"/>
                  <a:gd name="T115" fmla="*/ 1386950 h 556"/>
                  <a:gd name="T116" fmla="*/ 523757 w 174"/>
                  <a:gd name="T117" fmla="*/ 1439714 h 556"/>
                  <a:gd name="T118" fmla="*/ 516221 w 174"/>
                  <a:gd name="T119" fmla="*/ 1496247 h 55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w 174"/>
                  <a:gd name="T181" fmla="*/ 0 h 556"/>
                  <a:gd name="T182" fmla="*/ 174 w 174"/>
                  <a:gd name="T183" fmla="*/ 556 h 556"/>
                </a:gdLst>
                <a:ahLst/>
                <a:cxnLst>
                  <a:cxn ang="T120">
                    <a:pos x="T0" y="T1"/>
                  </a:cxn>
                  <a:cxn ang="T121">
                    <a:pos x="T2" y="T3"/>
                  </a:cxn>
                  <a:cxn ang="T122">
                    <a:pos x="T4" y="T5"/>
                  </a:cxn>
                  <a:cxn ang="T123">
                    <a:pos x="T6" y="T7"/>
                  </a:cxn>
                  <a:cxn ang="T124">
                    <a:pos x="T8" y="T9"/>
                  </a:cxn>
                  <a:cxn ang="T125">
                    <a:pos x="T10" y="T11"/>
                  </a:cxn>
                  <a:cxn ang="T126">
                    <a:pos x="T12" y="T13"/>
                  </a:cxn>
                  <a:cxn ang="T127">
                    <a:pos x="T14" y="T15"/>
                  </a:cxn>
                  <a:cxn ang="T128">
                    <a:pos x="T16" y="T17"/>
                  </a:cxn>
                  <a:cxn ang="T129">
                    <a:pos x="T18" y="T19"/>
                  </a:cxn>
                  <a:cxn ang="T130">
                    <a:pos x="T20" y="T21"/>
                  </a:cxn>
                  <a:cxn ang="T131">
                    <a:pos x="T22" y="T23"/>
                  </a:cxn>
                  <a:cxn ang="T132">
                    <a:pos x="T24" y="T25"/>
                  </a:cxn>
                  <a:cxn ang="T133">
                    <a:pos x="T26" y="T27"/>
                  </a:cxn>
                  <a:cxn ang="T134">
                    <a:pos x="T28" y="T29"/>
                  </a:cxn>
                  <a:cxn ang="T135">
                    <a:pos x="T30" y="T31"/>
                  </a:cxn>
                  <a:cxn ang="T136">
                    <a:pos x="T32" y="T33"/>
                  </a:cxn>
                  <a:cxn ang="T137">
                    <a:pos x="T34" y="T35"/>
                  </a:cxn>
                  <a:cxn ang="T138">
                    <a:pos x="T36" y="T37"/>
                  </a:cxn>
                  <a:cxn ang="T139">
                    <a:pos x="T38" y="T39"/>
                  </a:cxn>
                  <a:cxn ang="T140">
                    <a:pos x="T40" y="T41"/>
                  </a:cxn>
                  <a:cxn ang="T141">
                    <a:pos x="T42" y="T43"/>
                  </a:cxn>
                  <a:cxn ang="T142">
                    <a:pos x="T44" y="T45"/>
                  </a:cxn>
                  <a:cxn ang="T143">
                    <a:pos x="T46" y="T47"/>
                  </a:cxn>
                  <a:cxn ang="T144">
                    <a:pos x="T48" y="T49"/>
                  </a:cxn>
                  <a:cxn ang="T145">
                    <a:pos x="T50" y="T51"/>
                  </a:cxn>
                  <a:cxn ang="T146">
                    <a:pos x="T52" y="T53"/>
                  </a:cxn>
                  <a:cxn ang="T147">
                    <a:pos x="T54" y="T55"/>
                  </a:cxn>
                  <a:cxn ang="T148">
                    <a:pos x="T56" y="T57"/>
                  </a:cxn>
                  <a:cxn ang="T149">
                    <a:pos x="T58" y="T59"/>
                  </a:cxn>
                  <a:cxn ang="T150">
                    <a:pos x="T60" y="T61"/>
                  </a:cxn>
                  <a:cxn ang="T151">
                    <a:pos x="T62" y="T63"/>
                  </a:cxn>
                  <a:cxn ang="T152">
                    <a:pos x="T64" y="T65"/>
                  </a:cxn>
                  <a:cxn ang="T153">
                    <a:pos x="T66" y="T67"/>
                  </a:cxn>
                  <a:cxn ang="T154">
                    <a:pos x="T68" y="T69"/>
                  </a:cxn>
                  <a:cxn ang="T155">
                    <a:pos x="T70" y="T71"/>
                  </a:cxn>
                  <a:cxn ang="T156">
                    <a:pos x="T72" y="T73"/>
                  </a:cxn>
                  <a:cxn ang="T157">
                    <a:pos x="T74" y="T75"/>
                  </a:cxn>
                  <a:cxn ang="T158">
                    <a:pos x="T76" y="T77"/>
                  </a:cxn>
                  <a:cxn ang="T159">
                    <a:pos x="T78" y="T79"/>
                  </a:cxn>
                  <a:cxn ang="T160">
                    <a:pos x="T80" y="T81"/>
                  </a:cxn>
                  <a:cxn ang="T161">
                    <a:pos x="T82" y="T83"/>
                  </a:cxn>
                  <a:cxn ang="T162">
                    <a:pos x="T84" y="T85"/>
                  </a:cxn>
                  <a:cxn ang="T163">
                    <a:pos x="T86" y="T87"/>
                  </a:cxn>
                  <a:cxn ang="T164">
                    <a:pos x="T88" y="T89"/>
                  </a:cxn>
                  <a:cxn ang="T165">
                    <a:pos x="T90" y="T91"/>
                  </a:cxn>
                  <a:cxn ang="T166">
                    <a:pos x="T92" y="T93"/>
                  </a:cxn>
                  <a:cxn ang="T167">
                    <a:pos x="T94" y="T95"/>
                  </a:cxn>
                  <a:cxn ang="T168">
                    <a:pos x="T96" y="T97"/>
                  </a:cxn>
                  <a:cxn ang="T169">
                    <a:pos x="T98" y="T99"/>
                  </a:cxn>
                  <a:cxn ang="T170">
                    <a:pos x="T100" y="T101"/>
                  </a:cxn>
                  <a:cxn ang="T171">
                    <a:pos x="T102" y="T103"/>
                  </a:cxn>
                  <a:cxn ang="T172">
                    <a:pos x="T104" y="T105"/>
                  </a:cxn>
                  <a:cxn ang="T173">
                    <a:pos x="T106" y="T107"/>
                  </a:cxn>
                  <a:cxn ang="T174">
                    <a:pos x="T108" y="T109"/>
                  </a:cxn>
                  <a:cxn ang="T175">
                    <a:pos x="T110" y="T111"/>
                  </a:cxn>
                  <a:cxn ang="T176">
                    <a:pos x="T112" y="T113"/>
                  </a:cxn>
                  <a:cxn ang="T177">
                    <a:pos x="T114" y="T115"/>
                  </a:cxn>
                  <a:cxn ang="T178">
                    <a:pos x="T116" y="T117"/>
                  </a:cxn>
                  <a:cxn ang="T179">
                    <a:pos x="T118" y="T119"/>
                  </a:cxn>
                </a:cxnLst>
                <a:rect l="T180" t="T181" r="T182" b="T183"/>
                <a:pathLst>
                  <a:path w="174" h="556">
                    <a:moveTo>
                      <a:pt x="139" y="313"/>
                    </a:moveTo>
                    <a:cubicBezTo>
                      <a:pt x="139" y="52"/>
                      <a:pt x="139" y="52"/>
                      <a:pt x="139" y="52"/>
                    </a:cubicBezTo>
                    <a:cubicBezTo>
                      <a:pt x="139" y="23"/>
                      <a:pt x="116" y="0"/>
                      <a:pt x="87" y="0"/>
                    </a:cubicBezTo>
                    <a:cubicBezTo>
                      <a:pt x="58" y="0"/>
                      <a:pt x="35" y="23"/>
                      <a:pt x="35" y="52"/>
                    </a:cubicBezTo>
                    <a:cubicBezTo>
                      <a:pt x="35" y="313"/>
                      <a:pt x="35" y="313"/>
                      <a:pt x="35" y="313"/>
                    </a:cubicBezTo>
                    <a:cubicBezTo>
                      <a:pt x="14" y="329"/>
                      <a:pt x="0" y="354"/>
                      <a:pt x="0" y="382"/>
                    </a:cubicBezTo>
                    <a:cubicBezTo>
                      <a:pt x="0" y="411"/>
                      <a:pt x="14" y="435"/>
                      <a:pt x="35" y="451"/>
                    </a:cubicBezTo>
                    <a:cubicBezTo>
                      <a:pt x="35" y="504"/>
                      <a:pt x="35" y="504"/>
                      <a:pt x="35" y="504"/>
                    </a:cubicBezTo>
                    <a:cubicBezTo>
                      <a:pt x="35" y="533"/>
                      <a:pt x="58" y="556"/>
                      <a:pt x="87" y="556"/>
                    </a:cubicBezTo>
                    <a:cubicBezTo>
                      <a:pt x="116" y="556"/>
                      <a:pt x="139" y="533"/>
                      <a:pt x="139" y="504"/>
                    </a:cubicBezTo>
                    <a:cubicBezTo>
                      <a:pt x="139" y="451"/>
                      <a:pt x="139" y="451"/>
                      <a:pt x="139" y="451"/>
                    </a:cubicBezTo>
                    <a:cubicBezTo>
                      <a:pt x="160" y="435"/>
                      <a:pt x="174" y="411"/>
                      <a:pt x="174" y="382"/>
                    </a:cubicBezTo>
                    <a:cubicBezTo>
                      <a:pt x="174" y="354"/>
                      <a:pt x="160" y="329"/>
                      <a:pt x="139" y="313"/>
                    </a:cubicBezTo>
                    <a:close/>
                    <a:moveTo>
                      <a:pt x="70" y="52"/>
                    </a:moveTo>
                    <a:cubicBezTo>
                      <a:pt x="70" y="43"/>
                      <a:pt x="77" y="35"/>
                      <a:pt x="87" y="35"/>
                    </a:cubicBezTo>
                    <a:cubicBezTo>
                      <a:pt x="97" y="35"/>
                      <a:pt x="104" y="43"/>
                      <a:pt x="104" y="52"/>
                    </a:cubicBezTo>
                    <a:cubicBezTo>
                      <a:pt x="104" y="297"/>
                      <a:pt x="104" y="297"/>
                      <a:pt x="104" y="297"/>
                    </a:cubicBezTo>
                    <a:cubicBezTo>
                      <a:pt x="99" y="296"/>
                      <a:pt x="93" y="295"/>
                      <a:pt x="87" y="295"/>
                    </a:cubicBezTo>
                    <a:cubicBezTo>
                      <a:pt x="81" y="295"/>
                      <a:pt x="75" y="296"/>
                      <a:pt x="70" y="297"/>
                    </a:cubicBezTo>
                    <a:lnTo>
                      <a:pt x="70" y="52"/>
                    </a:lnTo>
                    <a:close/>
                    <a:moveTo>
                      <a:pt x="104" y="504"/>
                    </a:moveTo>
                    <a:cubicBezTo>
                      <a:pt x="104" y="513"/>
                      <a:pt x="97" y="521"/>
                      <a:pt x="87" y="521"/>
                    </a:cubicBezTo>
                    <a:cubicBezTo>
                      <a:pt x="77" y="521"/>
                      <a:pt x="70" y="513"/>
                      <a:pt x="70" y="504"/>
                    </a:cubicBezTo>
                    <a:cubicBezTo>
                      <a:pt x="70" y="467"/>
                      <a:pt x="70" y="467"/>
                      <a:pt x="70" y="467"/>
                    </a:cubicBezTo>
                    <a:cubicBezTo>
                      <a:pt x="75" y="469"/>
                      <a:pt x="81" y="469"/>
                      <a:pt x="87" y="469"/>
                    </a:cubicBezTo>
                    <a:cubicBezTo>
                      <a:pt x="93" y="469"/>
                      <a:pt x="99" y="469"/>
                      <a:pt x="104" y="467"/>
                    </a:cubicBezTo>
                    <a:lnTo>
                      <a:pt x="104" y="504"/>
                    </a:lnTo>
                    <a:close/>
                    <a:moveTo>
                      <a:pt x="137" y="397"/>
                    </a:moveTo>
                    <a:cubicBezTo>
                      <a:pt x="137" y="398"/>
                      <a:pt x="136" y="399"/>
                      <a:pt x="136" y="400"/>
                    </a:cubicBezTo>
                    <a:cubicBezTo>
                      <a:pt x="134" y="404"/>
                      <a:pt x="132" y="409"/>
                      <a:pt x="129" y="412"/>
                    </a:cubicBezTo>
                    <a:cubicBezTo>
                      <a:pt x="129" y="412"/>
                      <a:pt x="129" y="413"/>
                      <a:pt x="129" y="413"/>
                    </a:cubicBezTo>
                    <a:cubicBezTo>
                      <a:pt x="126" y="417"/>
                      <a:pt x="123" y="420"/>
                      <a:pt x="118" y="424"/>
                    </a:cubicBezTo>
                    <a:cubicBezTo>
                      <a:pt x="118" y="424"/>
                      <a:pt x="118" y="424"/>
                      <a:pt x="118" y="424"/>
                    </a:cubicBezTo>
                    <a:cubicBezTo>
                      <a:pt x="114" y="427"/>
                      <a:pt x="109" y="429"/>
                      <a:pt x="104" y="431"/>
                    </a:cubicBezTo>
                    <a:cubicBezTo>
                      <a:pt x="99" y="433"/>
                      <a:pt x="93" y="434"/>
                      <a:pt x="87" y="434"/>
                    </a:cubicBezTo>
                    <a:cubicBezTo>
                      <a:pt x="81" y="434"/>
                      <a:pt x="75" y="433"/>
                      <a:pt x="70" y="431"/>
                    </a:cubicBezTo>
                    <a:cubicBezTo>
                      <a:pt x="65" y="429"/>
                      <a:pt x="60" y="427"/>
                      <a:pt x="56" y="424"/>
                    </a:cubicBezTo>
                    <a:cubicBezTo>
                      <a:pt x="56" y="424"/>
                      <a:pt x="56" y="424"/>
                      <a:pt x="56" y="424"/>
                    </a:cubicBezTo>
                    <a:cubicBezTo>
                      <a:pt x="51" y="420"/>
                      <a:pt x="48" y="417"/>
                      <a:pt x="45" y="413"/>
                    </a:cubicBezTo>
                    <a:cubicBezTo>
                      <a:pt x="45" y="413"/>
                      <a:pt x="45" y="412"/>
                      <a:pt x="45" y="412"/>
                    </a:cubicBezTo>
                    <a:cubicBezTo>
                      <a:pt x="42" y="409"/>
                      <a:pt x="40" y="404"/>
                      <a:pt x="38" y="400"/>
                    </a:cubicBezTo>
                    <a:cubicBezTo>
                      <a:pt x="38" y="399"/>
                      <a:pt x="37" y="398"/>
                      <a:pt x="37" y="397"/>
                    </a:cubicBezTo>
                    <a:cubicBezTo>
                      <a:pt x="36" y="392"/>
                      <a:pt x="35" y="387"/>
                      <a:pt x="35" y="382"/>
                    </a:cubicBezTo>
                    <a:cubicBezTo>
                      <a:pt x="35" y="377"/>
                      <a:pt x="36" y="372"/>
                      <a:pt x="37" y="368"/>
                    </a:cubicBezTo>
                    <a:cubicBezTo>
                      <a:pt x="37" y="367"/>
                      <a:pt x="38" y="366"/>
                      <a:pt x="38" y="365"/>
                    </a:cubicBezTo>
                    <a:cubicBezTo>
                      <a:pt x="40" y="360"/>
                      <a:pt x="42" y="356"/>
                      <a:pt x="45" y="352"/>
                    </a:cubicBezTo>
                    <a:cubicBezTo>
                      <a:pt x="45" y="352"/>
                      <a:pt x="45" y="352"/>
                      <a:pt x="45" y="352"/>
                    </a:cubicBezTo>
                    <a:cubicBezTo>
                      <a:pt x="48" y="348"/>
                      <a:pt x="51" y="344"/>
                      <a:pt x="56" y="341"/>
                    </a:cubicBezTo>
                    <a:cubicBezTo>
                      <a:pt x="56" y="341"/>
                      <a:pt x="56" y="341"/>
                      <a:pt x="56" y="341"/>
                    </a:cubicBezTo>
                    <a:cubicBezTo>
                      <a:pt x="60" y="338"/>
                      <a:pt x="65" y="335"/>
                      <a:pt x="70" y="333"/>
                    </a:cubicBezTo>
                    <a:cubicBezTo>
                      <a:pt x="75" y="331"/>
                      <a:pt x="81" y="330"/>
                      <a:pt x="87" y="330"/>
                    </a:cubicBezTo>
                    <a:cubicBezTo>
                      <a:pt x="93" y="330"/>
                      <a:pt x="99" y="331"/>
                      <a:pt x="104" y="333"/>
                    </a:cubicBezTo>
                    <a:cubicBezTo>
                      <a:pt x="109" y="335"/>
                      <a:pt x="114" y="338"/>
                      <a:pt x="118" y="341"/>
                    </a:cubicBezTo>
                    <a:cubicBezTo>
                      <a:pt x="118" y="341"/>
                      <a:pt x="118" y="341"/>
                      <a:pt x="118" y="341"/>
                    </a:cubicBezTo>
                    <a:cubicBezTo>
                      <a:pt x="123" y="344"/>
                      <a:pt x="126" y="348"/>
                      <a:pt x="129" y="352"/>
                    </a:cubicBezTo>
                    <a:cubicBezTo>
                      <a:pt x="129" y="352"/>
                      <a:pt x="129" y="352"/>
                      <a:pt x="129" y="352"/>
                    </a:cubicBezTo>
                    <a:cubicBezTo>
                      <a:pt x="132" y="356"/>
                      <a:pt x="134" y="360"/>
                      <a:pt x="136" y="365"/>
                    </a:cubicBezTo>
                    <a:cubicBezTo>
                      <a:pt x="136" y="366"/>
                      <a:pt x="137" y="367"/>
                      <a:pt x="137" y="368"/>
                    </a:cubicBezTo>
                    <a:cubicBezTo>
                      <a:pt x="138" y="372"/>
                      <a:pt x="139" y="377"/>
                      <a:pt x="139" y="382"/>
                    </a:cubicBezTo>
                    <a:cubicBezTo>
                      <a:pt x="139" y="387"/>
                      <a:pt x="138" y="392"/>
                      <a:pt x="137" y="397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68580" tIns="34290" rIns="68580" bIns="34290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sp>
        <p:nvSpPr>
          <p:cNvPr id="63" name="Rectangle 29"/>
          <p:cNvSpPr>
            <a:spLocks noChangeArrowheads="1"/>
          </p:cNvSpPr>
          <p:nvPr/>
        </p:nvSpPr>
        <p:spPr bwMode="auto">
          <a:xfrm>
            <a:off x="1921919" y="4827910"/>
            <a:ext cx="387798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有</a:t>
            </a:r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时间就会网购，买新买旧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4" name="Rectangle 29"/>
          <p:cNvSpPr>
            <a:spLocks noChangeArrowheads="1"/>
          </p:cNvSpPr>
          <p:nvPr/>
        </p:nvSpPr>
        <p:spPr bwMode="auto">
          <a:xfrm>
            <a:off x="4649144" y="4228811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 smtClean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购物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7" name="Rectangle 29"/>
          <p:cNvSpPr>
            <a:spLocks noChangeArrowheads="1"/>
          </p:cNvSpPr>
          <p:nvPr/>
        </p:nvSpPr>
        <p:spPr bwMode="auto">
          <a:xfrm>
            <a:off x="819162" y="3476886"/>
            <a:ext cx="357020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总</a:t>
            </a:r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要记下各种作业、讲座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8" name="Rectangle 29"/>
          <p:cNvSpPr>
            <a:spLocks noChangeArrowheads="1"/>
          </p:cNvSpPr>
          <p:nvPr/>
        </p:nvSpPr>
        <p:spPr bwMode="auto">
          <a:xfrm>
            <a:off x="3338309" y="2877824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资料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69" name="Rectangle 29"/>
          <p:cNvSpPr>
            <a:spLocks noChangeArrowheads="1"/>
          </p:cNvSpPr>
          <p:nvPr/>
        </p:nvSpPr>
        <p:spPr bwMode="auto">
          <a:xfrm>
            <a:off x="690813" y="2086335"/>
            <a:ext cx="510909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需要去各种地方，并记住它们的功能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0" name="Rectangle 29"/>
          <p:cNvSpPr>
            <a:spLocks noChangeArrowheads="1"/>
          </p:cNvSpPr>
          <p:nvPr/>
        </p:nvSpPr>
        <p:spPr bwMode="auto">
          <a:xfrm>
            <a:off x="4640802" y="1550808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场所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672565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4" grpId="0"/>
      <p:bldP spid="67" grpId="0"/>
      <p:bldP spid="68" grpId="0"/>
      <p:bldP spid="69" grpId="0"/>
      <p:bldP spid="7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01010">
            <a:alpha val="9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7"/>
          <p:cNvSpPr>
            <a:spLocks noChangeShapeType="1"/>
          </p:cNvSpPr>
          <p:nvPr/>
        </p:nvSpPr>
        <p:spPr bwMode="auto">
          <a:xfrm>
            <a:off x="3355710" y="2269330"/>
            <a:ext cx="0" cy="115887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5" name="Straight Connector 2"/>
          <p:cNvSpPr>
            <a:spLocks noChangeShapeType="1"/>
          </p:cNvSpPr>
          <p:nvPr/>
        </p:nvSpPr>
        <p:spPr bwMode="auto">
          <a:xfrm>
            <a:off x="3355710" y="-29370"/>
            <a:ext cx="0" cy="216852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6" name="Straight Connector 5"/>
          <p:cNvSpPr>
            <a:spLocks noChangeShapeType="1"/>
          </p:cNvSpPr>
          <p:nvPr/>
        </p:nvSpPr>
        <p:spPr bwMode="auto">
          <a:xfrm>
            <a:off x="3355710" y="3609180"/>
            <a:ext cx="0" cy="936625"/>
          </a:xfrm>
          <a:prstGeom prst="line">
            <a:avLst/>
          </a:prstGeom>
          <a:noFill/>
          <a:ln w="57150">
            <a:solidFill>
              <a:srgbClr val="FFFFFF">
                <a:alpha val="50195"/>
              </a:srgbClr>
            </a:solidFill>
            <a:bevel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7" name="Oval 6"/>
          <p:cNvSpPr>
            <a:spLocks noChangeArrowheads="1"/>
          </p:cNvSpPr>
          <p:nvPr/>
        </p:nvSpPr>
        <p:spPr bwMode="auto">
          <a:xfrm>
            <a:off x="3266810" y="2091530"/>
            <a:ext cx="176213" cy="176213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3266810" y="3428205"/>
            <a:ext cx="176213" cy="174625"/>
          </a:xfrm>
          <a:prstGeom prst="ellipse">
            <a:avLst/>
          </a:prstGeom>
          <a:solidFill>
            <a:srgbClr val="FFFFFF">
              <a:alpha val="20000"/>
            </a:srgbClr>
          </a:solidFill>
          <a:ln w="381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9" name="Flowchart: Extract 9"/>
          <p:cNvSpPr>
            <a:spLocks noChangeArrowheads="1"/>
          </p:cNvSpPr>
          <p:nvPr/>
        </p:nvSpPr>
        <p:spPr bwMode="auto">
          <a:xfrm rot="16200000">
            <a:off x="3863710" y="2051843"/>
            <a:ext cx="255587" cy="255588"/>
          </a:xfrm>
          <a:prstGeom prst="flowChartExtra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grpSp>
        <p:nvGrpSpPr>
          <p:cNvPr id="15" name="Group 45"/>
          <p:cNvGrpSpPr>
            <a:grpSpLocks/>
          </p:cNvGrpSpPr>
          <p:nvPr/>
        </p:nvGrpSpPr>
        <p:grpSpPr bwMode="auto">
          <a:xfrm>
            <a:off x="4390760" y="1704180"/>
            <a:ext cx="950913" cy="952500"/>
            <a:chOff x="0" y="0"/>
            <a:chExt cx="950976" cy="950976"/>
          </a:xfrm>
        </p:grpSpPr>
        <p:sp>
          <p:nvSpPr>
            <p:cNvPr id="25" name="Oval 11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26" name="Group 25"/>
            <p:cNvGrpSpPr>
              <a:grpSpLocks/>
            </p:cNvGrpSpPr>
            <p:nvPr/>
          </p:nvGrpSpPr>
          <p:grpSpPr bwMode="auto">
            <a:xfrm>
              <a:off x="316182" y="185912"/>
              <a:ext cx="397679" cy="578718"/>
              <a:chOff x="0" y="0"/>
              <a:chExt cx="319088" cy="464344"/>
            </a:xfrm>
          </p:grpSpPr>
          <p:sp>
            <p:nvSpPr>
              <p:cNvPr id="27" name="AutoShape 60"/>
              <p:cNvSpPr>
                <a:spLocks noChangeArrowheads="1"/>
              </p:cNvSpPr>
              <p:nvPr/>
            </p:nvSpPr>
            <p:spPr bwMode="auto">
              <a:xfrm>
                <a:off x="130969" y="130175"/>
                <a:ext cx="28575" cy="29369"/>
              </a:xfrm>
              <a:custGeom>
                <a:avLst/>
                <a:gdLst>
                  <a:gd name="T0" fmla="*/ 14288 w 21600"/>
                  <a:gd name="T1" fmla="*/ 14685 h 21600"/>
                  <a:gd name="T2" fmla="*/ 14288 w 21600"/>
                  <a:gd name="T3" fmla="*/ 14685 h 21600"/>
                  <a:gd name="T4" fmla="*/ 14288 w 21600"/>
                  <a:gd name="T5" fmla="*/ 14685 h 21600"/>
                  <a:gd name="T6" fmla="*/ 14288 w 21600"/>
                  <a:gd name="T7" fmla="*/ 146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21599"/>
                    </a:move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  <a:cubicBezTo>
                      <a:pt x="4830" y="0"/>
                      <a:pt x="0" y="4819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8" name="AutoShape 61"/>
              <p:cNvSpPr>
                <a:spLocks noChangeArrowheads="1"/>
              </p:cNvSpPr>
              <p:nvPr/>
            </p:nvSpPr>
            <p:spPr bwMode="auto">
              <a:xfrm>
                <a:off x="130969" y="304800"/>
                <a:ext cx="28575" cy="28575"/>
              </a:xfrm>
              <a:custGeom>
                <a:avLst/>
                <a:gdLst>
                  <a:gd name="T0" fmla="*/ 14288 w 21600"/>
                  <a:gd name="T1" fmla="*/ 14288 h 21600"/>
                  <a:gd name="T2" fmla="*/ 14288 w 21600"/>
                  <a:gd name="T3" fmla="*/ 14288 h 21600"/>
                  <a:gd name="T4" fmla="*/ 14288 w 21600"/>
                  <a:gd name="T5" fmla="*/ 14288 h 21600"/>
                  <a:gd name="T6" fmla="*/ 14288 w 21600"/>
                  <a:gd name="T7" fmla="*/ 1428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0"/>
                    </a:moveTo>
                    <a:cubicBezTo>
                      <a:pt x="4830" y="0"/>
                      <a:pt x="0" y="4830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30"/>
                      <a:pt x="16769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9" name="AutoShape 62"/>
              <p:cNvSpPr>
                <a:spLocks noChangeArrowheads="1"/>
              </p:cNvSpPr>
              <p:nvPr/>
            </p:nvSpPr>
            <p:spPr bwMode="auto">
              <a:xfrm>
                <a:off x="43657" y="217488"/>
                <a:ext cx="28575" cy="29369"/>
              </a:xfrm>
              <a:custGeom>
                <a:avLst/>
                <a:gdLst>
                  <a:gd name="T0" fmla="*/ 14288 w 21600"/>
                  <a:gd name="T1" fmla="*/ 14685 h 21600"/>
                  <a:gd name="T2" fmla="*/ 14288 w 21600"/>
                  <a:gd name="T3" fmla="*/ 14685 h 21600"/>
                  <a:gd name="T4" fmla="*/ 14288 w 21600"/>
                  <a:gd name="T5" fmla="*/ 14685 h 21600"/>
                  <a:gd name="T6" fmla="*/ 14288 w 21600"/>
                  <a:gd name="T7" fmla="*/ 146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0"/>
                    </a:moveTo>
                    <a:cubicBezTo>
                      <a:pt x="4830" y="0"/>
                      <a:pt x="0" y="4819"/>
                      <a:pt x="0" y="10800"/>
                    </a:cubicBez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0" name="AutoShape 63"/>
              <p:cNvSpPr>
                <a:spLocks noChangeArrowheads="1"/>
              </p:cNvSpPr>
              <p:nvPr/>
            </p:nvSpPr>
            <p:spPr bwMode="auto">
              <a:xfrm>
                <a:off x="217488" y="217488"/>
                <a:ext cx="29369" cy="29369"/>
              </a:xfrm>
              <a:custGeom>
                <a:avLst/>
                <a:gdLst>
                  <a:gd name="T0" fmla="*/ 14685 w 21600"/>
                  <a:gd name="T1" fmla="*/ 14685 h 21600"/>
                  <a:gd name="T2" fmla="*/ 14685 w 21600"/>
                  <a:gd name="T3" fmla="*/ 14685 h 21600"/>
                  <a:gd name="T4" fmla="*/ 14685 w 21600"/>
                  <a:gd name="T5" fmla="*/ 14685 h 21600"/>
                  <a:gd name="T6" fmla="*/ 14685 w 21600"/>
                  <a:gd name="T7" fmla="*/ 14685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0" y="10800"/>
                    </a:moveTo>
                    <a:cubicBezTo>
                      <a:pt x="0" y="16769"/>
                      <a:pt x="4830" y="21599"/>
                      <a:pt x="10800" y="21599"/>
                    </a:cubicBezTo>
                    <a:cubicBezTo>
                      <a:pt x="16769" y="21599"/>
                      <a:pt x="21600" y="16769"/>
                      <a:pt x="21600" y="10800"/>
                    </a:cubicBezTo>
                    <a:cubicBezTo>
                      <a:pt x="21600" y="4819"/>
                      <a:pt x="16769" y="0"/>
                      <a:pt x="10800" y="0"/>
                    </a:cubicBezTo>
                    <a:cubicBezTo>
                      <a:pt x="4830" y="0"/>
                      <a:pt x="0" y="4819"/>
                      <a:pt x="0" y="1080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1" name="AutoShape 64"/>
              <p:cNvSpPr>
                <a:spLocks noChangeArrowheads="1"/>
              </p:cNvSpPr>
              <p:nvPr/>
            </p:nvSpPr>
            <p:spPr bwMode="auto">
              <a:xfrm>
                <a:off x="72232" y="275432"/>
                <a:ext cx="29369" cy="29369"/>
              </a:xfrm>
              <a:custGeom>
                <a:avLst/>
                <a:gdLst>
                  <a:gd name="T0" fmla="*/ 0 w 19675"/>
                  <a:gd name="T1" fmla="*/ 16119 h 19678"/>
                  <a:gd name="T2" fmla="*/ 0 w 19675"/>
                  <a:gd name="T3" fmla="*/ 16119 h 19678"/>
                  <a:gd name="T4" fmla="*/ 0 w 19675"/>
                  <a:gd name="T5" fmla="*/ 16119 h 19678"/>
                  <a:gd name="T6" fmla="*/ 0 w 19675"/>
                  <a:gd name="T7" fmla="*/ 16119 h 1967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675"/>
                  <a:gd name="T13" fmla="*/ 0 h 19678"/>
                  <a:gd name="T14" fmla="*/ 19675 w 19675"/>
                  <a:gd name="T15" fmla="*/ 19678 h 1967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675" h="19678">
                    <a:moveTo>
                      <a:pt x="2894" y="2882"/>
                    </a:moveTo>
                    <a:cubicBezTo>
                      <a:pt x="-965" y="6725"/>
                      <a:pt x="-965" y="12952"/>
                      <a:pt x="2894" y="16795"/>
                    </a:cubicBezTo>
                    <a:cubicBezTo>
                      <a:pt x="6734" y="20638"/>
                      <a:pt x="12935" y="20638"/>
                      <a:pt x="16794" y="16795"/>
                    </a:cubicBezTo>
                    <a:cubicBezTo>
                      <a:pt x="20634" y="12952"/>
                      <a:pt x="20634" y="6725"/>
                      <a:pt x="16794" y="2882"/>
                    </a:cubicBezTo>
                    <a:cubicBezTo>
                      <a:pt x="12935" y="-961"/>
                      <a:pt x="6734" y="-961"/>
                      <a:pt x="2894" y="288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2" name="AutoShape 65"/>
              <p:cNvSpPr>
                <a:spLocks noChangeArrowheads="1"/>
              </p:cNvSpPr>
              <p:nvPr/>
            </p:nvSpPr>
            <p:spPr bwMode="auto">
              <a:xfrm>
                <a:off x="72232" y="159544"/>
                <a:ext cx="29369" cy="29369"/>
              </a:xfrm>
              <a:custGeom>
                <a:avLst/>
                <a:gdLst>
                  <a:gd name="T0" fmla="*/ 0 w 19678"/>
                  <a:gd name="T1" fmla="*/ 16124 h 19673"/>
                  <a:gd name="T2" fmla="*/ 0 w 19678"/>
                  <a:gd name="T3" fmla="*/ 16124 h 19673"/>
                  <a:gd name="T4" fmla="*/ 0 w 19678"/>
                  <a:gd name="T5" fmla="*/ 16124 h 19673"/>
                  <a:gd name="T6" fmla="*/ 0 w 19678"/>
                  <a:gd name="T7" fmla="*/ 16124 h 19673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678"/>
                  <a:gd name="T13" fmla="*/ 0 h 19673"/>
                  <a:gd name="T14" fmla="*/ 19678 w 19678"/>
                  <a:gd name="T15" fmla="*/ 19673 h 19673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678" h="19673">
                    <a:moveTo>
                      <a:pt x="2897" y="2894"/>
                    </a:moveTo>
                    <a:cubicBezTo>
                      <a:pt x="-962" y="6734"/>
                      <a:pt x="-962" y="12935"/>
                      <a:pt x="2877" y="16785"/>
                    </a:cubicBezTo>
                    <a:cubicBezTo>
                      <a:pt x="6737" y="20635"/>
                      <a:pt x="12938" y="20635"/>
                      <a:pt x="16797" y="16785"/>
                    </a:cubicBezTo>
                    <a:cubicBezTo>
                      <a:pt x="20638" y="12935"/>
                      <a:pt x="20638" y="6734"/>
                      <a:pt x="16797" y="2894"/>
                    </a:cubicBezTo>
                    <a:cubicBezTo>
                      <a:pt x="12938" y="-965"/>
                      <a:pt x="6737" y="-965"/>
                      <a:pt x="2897" y="2894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3" name="AutoShape 66"/>
              <p:cNvSpPr>
                <a:spLocks noChangeArrowheads="1"/>
              </p:cNvSpPr>
              <p:nvPr/>
            </p:nvSpPr>
            <p:spPr bwMode="auto">
              <a:xfrm>
                <a:off x="188913" y="275432"/>
                <a:ext cx="28575" cy="29369"/>
              </a:xfrm>
              <a:custGeom>
                <a:avLst/>
                <a:gdLst>
                  <a:gd name="T0" fmla="*/ 0 w 19678"/>
                  <a:gd name="T1" fmla="*/ 16119 h 19678"/>
                  <a:gd name="T2" fmla="*/ 0 w 19678"/>
                  <a:gd name="T3" fmla="*/ 16119 h 19678"/>
                  <a:gd name="T4" fmla="*/ 0 w 19678"/>
                  <a:gd name="T5" fmla="*/ 16119 h 19678"/>
                  <a:gd name="T6" fmla="*/ 0 w 19678"/>
                  <a:gd name="T7" fmla="*/ 16119 h 19678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19678"/>
                  <a:gd name="T13" fmla="*/ 0 h 19678"/>
                  <a:gd name="T14" fmla="*/ 19678 w 19678"/>
                  <a:gd name="T15" fmla="*/ 19678 h 19678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19678" h="19678">
                    <a:moveTo>
                      <a:pt x="2882" y="2882"/>
                    </a:moveTo>
                    <a:cubicBezTo>
                      <a:pt x="-961" y="6725"/>
                      <a:pt x="-961" y="12952"/>
                      <a:pt x="2882" y="16795"/>
                    </a:cubicBezTo>
                    <a:cubicBezTo>
                      <a:pt x="6725" y="20638"/>
                      <a:pt x="12952" y="20638"/>
                      <a:pt x="16795" y="16795"/>
                    </a:cubicBezTo>
                    <a:cubicBezTo>
                      <a:pt x="20639" y="12952"/>
                      <a:pt x="20639" y="6725"/>
                      <a:pt x="16795" y="2882"/>
                    </a:cubicBezTo>
                    <a:cubicBezTo>
                      <a:pt x="12952" y="-961"/>
                      <a:pt x="6725" y="-961"/>
                      <a:pt x="2882" y="2882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4" name="AutoShape 67"/>
              <p:cNvSpPr>
                <a:spLocks noChangeArrowheads="1"/>
              </p:cNvSpPr>
              <p:nvPr/>
            </p:nvSpPr>
            <p:spPr bwMode="auto">
              <a:xfrm>
                <a:off x="0" y="0"/>
                <a:ext cx="319088" cy="464344"/>
              </a:xfrm>
              <a:custGeom>
                <a:avLst/>
                <a:gdLst>
                  <a:gd name="T0" fmla="*/ 159544 w 21600"/>
                  <a:gd name="T1" fmla="*/ 232172 h 21600"/>
                  <a:gd name="T2" fmla="*/ 159544 w 21600"/>
                  <a:gd name="T3" fmla="*/ 232172 h 21600"/>
                  <a:gd name="T4" fmla="*/ 159544 w 21600"/>
                  <a:gd name="T5" fmla="*/ 232172 h 21600"/>
                  <a:gd name="T6" fmla="*/ 159544 w 21600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9818" y="16200"/>
                    </a:moveTo>
                    <a:cubicBezTo>
                      <a:pt x="5486" y="16200"/>
                      <a:pt x="1963" y="13776"/>
                      <a:pt x="1963" y="10800"/>
                    </a:cubicBezTo>
                    <a:cubicBezTo>
                      <a:pt x="1963" y="7821"/>
                      <a:pt x="5486" y="5400"/>
                      <a:pt x="9818" y="5400"/>
                    </a:cubicBezTo>
                    <a:cubicBezTo>
                      <a:pt x="14148" y="5400"/>
                      <a:pt x="17672" y="7821"/>
                      <a:pt x="17672" y="10800"/>
                    </a:cubicBezTo>
                    <a:cubicBezTo>
                      <a:pt x="17672" y="13776"/>
                      <a:pt x="14148" y="16200"/>
                      <a:pt x="9818" y="16200"/>
                    </a:cubicBezTo>
                    <a:moveTo>
                      <a:pt x="13745" y="20249"/>
                    </a:moveTo>
                    <a:lnTo>
                      <a:pt x="5890" y="20249"/>
                    </a:lnTo>
                    <a:lnTo>
                      <a:pt x="4909" y="16613"/>
                    </a:lnTo>
                    <a:cubicBezTo>
                      <a:pt x="6358" y="17192"/>
                      <a:pt x="8019" y="17549"/>
                      <a:pt x="9818" y="17549"/>
                    </a:cubicBezTo>
                    <a:cubicBezTo>
                      <a:pt x="11614" y="17549"/>
                      <a:pt x="13277" y="17192"/>
                      <a:pt x="14727" y="16613"/>
                    </a:cubicBezTo>
                    <a:cubicBezTo>
                      <a:pt x="14727" y="16613"/>
                      <a:pt x="13745" y="20249"/>
                      <a:pt x="13745" y="20249"/>
                    </a:cubicBezTo>
                    <a:close/>
                    <a:moveTo>
                      <a:pt x="5992" y="1350"/>
                    </a:moveTo>
                    <a:lnTo>
                      <a:pt x="13847" y="1350"/>
                    </a:lnTo>
                    <a:lnTo>
                      <a:pt x="14828" y="4985"/>
                    </a:lnTo>
                    <a:cubicBezTo>
                      <a:pt x="13379" y="4406"/>
                      <a:pt x="11718" y="4050"/>
                      <a:pt x="9919" y="4050"/>
                    </a:cubicBezTo>
                    <a:cubicBezTo>
                      <a:pt x="8123" y="4050"/>
                      <a:pt x="6460" y="4406"/>
                      <a:pt x="5010" y="4985"/>
                    </a:cubicBezTo>
                    <a:cubicBezTo>
                      <a:pt x="5010" y="4985"/>
                      <a:pt x="5992" y="1350"/>
                      <a:pt x="5992" y="1350"/>
                    </a:cubicBezTo>
                    <a:close/>
                    <a:moveTo>
                      <a:pt x="19636" y="9450"/>
                    </a:moveTo>
                    <a:cubicBezTo>
                      <a:pt x="19567" y="9450"/>
                      <a:pt x="19509" y="9472"/>
                      <a:pt x="19442" y="9477"/>
                    </a:cubicBezTo>
                    <a:cubicBezTo>
                      <a:pt x="19101" y="8298"/>
                      <a:pt x="18294" y="7245"/>
                      <a:pt x="17187" y="6376"/>
                    </a:cubicBezTo>
                    <a:lnTo>
                      <a:pt x="15778" y="1102"/>
                    </a:lnTo>
                    <a:cubicBezTo>
                      <a:pt x="15605" y="464"/>
                      <a:pt x="14794" y="0"/>
                      <a:pt x="13847" y="0"/>
                    </a:cubicBezTo>
                    <a:lnTo>
                      <a:pt x="5992" y="0"/>
                    </a:lnTo>
                    <a:cubicBezTo>
                      <a:pt x="5047" y="0"/>
                      <a:pt x="4236" y="464"/>
                      <a:pt x="4061" y="1102"/>
                    </a:cubicBezTo>
                    <a:lnTo>
                      <a:pt x="2686" y="6198"/>
                    </a:lnTo>
                    <a:cubicBezTo>
                      <a:pt x="1037" y="7405"/>
                      <a:pt x="0" y="9012"/>
                      <a:pt x="0" y="10800"/>
                    </a:cubicBezTo>
                    <a:cubicBezTo>
                      <a:pt x="0" y="12542"/>
                      <a:pt x="995" y="14110"/>
                      <a:pt x="2573" y="15307"/>
                    </a:cubicBezTo>
                    <a:lnTo>
                      <a:pt x="3959" y="20496"/>
                    </a:lnTo>
                    <a:cubicBezTo>
                      <a:pt x="4132" y="21135"/>
                      <a:pt x="4943" y="21599"/>
                      <a:pt x="5890" y="21599"/>
                    </a:cubicBezTo>
                    <a:lnTo>
                      <a:pt x="13745" y="21599"/>
                    </a:lnTo>
                    <a:cubicBezTo>
                      <a:pt x="14690" y="21599"/>
                      <a:pt x="15501" y="21135"/>
                      <a:pt x="15676" y="20496"/>
                    </a:cubicBezTo>
                    <a:lnTo>
                      <a:pt x="17074" y="15311"/>
                    </a:lnTo>
                    <a:cubicBezTo>
                      <a:pt x="18242" y="14426"/>
                      <a:pt x="19089" y="13340"/>
                      <a:pt x="19442" y="12122"/>
                    </a:cubicBezTo>
                    <a:cubicBezTo>
                      <a:pt x="19509" y="12127"/>
                      <a:pt x="19567" y="12150"/>
                      <a:pt x="19636" y="12150"/>
                    </a:cubicBezTo>
                    <a:cubicBezTo>
                      <a:pt x="20719" y="12150"/>
                      <a:pt x="21600" y="11544"/>
                      <a:pt x="21600" y="10800"/>
                    </a:cubicBezTo>
                    <a:cubicBezTo>
                      <a:pt x="21600" y="10053"/>
                      <a:pt x="20719" y="9450"/>
                      <a:pt x="19636" y="9450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35" name="AutoShape 68"/>
              <p:cNvSpPr>
                <a:spLocks noChangeArrowheads="1"/>
              </p:cNvSpPr>
              <p:nvPr/>
            </p:nvSpPr>
            <p:spPr bwMode="auto">
              <a:xfrm>
                <a:off x="130969" y="159544"/>
                <a:ext cx="87313" cy="88106"/>
              </a:xfrm>
              <a:custGeom>
                <a:avLst/>
                <a:gdLst>
                  <a:gd name="T0" fmla="*/ 43654 w 21481"/>
                  <a:gd name="T1" fmla="*/ 44545 h 21480"/>
                  <a:gd name="T2" fmla="*/ 43654 w 21481"/>
                  <a:gd name="T3" fmla="*/ 44545 h 21480"/>
                  <a:gd name="T4" fmla="*/ 43654 w 21481"/>
                  <a:gd name="T5" fmla="*/ 44545 h 21480"/>
                  <a:gd name="T6" fmla="*/ 43654 w 21481"/>
                  <a:gd name="T7" fmla="*/ 44545 h 2148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481"/>
                  <a:gd name="T13" fmla="*/ 0 h 21480"/>
                  <a:gd name="T14" fmla="*/ 21481 w 21481"/>
                  <a:gd name="T15" fmla="*/ 21480 h 2148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481" h="21480">
                    <a:moveTo>
                      <a:pt x="21127" y="346"/>
                    </a:moveTo>
                    <a:cubicBezTo>
                      <a:pt x="20697" y="-82"/>
                      <a:pt x="20002" y="-120"/>
                      <a:pt x="19516" y="270"/>
                    </a:cubicBezTo>
                    <a:lnTo>
                      <a:pt x="1055" y="15432"/>
                    </a:lnTo>
                    <a:cubicBezTo>
                      <a:pt x="375" y="16113"/>
                      <a:pt x="0" y="17012"/>
                      <a:pt x="0" y="17972"/>
                    </a:cubicBezTo>
                    <a:cubicBezTo>
                      <a:pt x="0" y="18902"/>
                      <a:pt x="361" y="19783"/>
                      <a:pt x="1027" y="20446"/>
                    </a:cubicBezTo>
                    <a:cubicBezTo>
                      <a:pt x="1694" y="21103"/>
                      <a:pt x="2583" y="21473"/>
                      <a:pt x="3542" y="21479"/>
                    </a:cubicBezTo>
                    <a:cubicBezTo>
                      <a:pt x="4431" y="21473"/>
                      <a:pt x="5354" y="21144"/>
                      <a:pt x="6028" y="20495"/>
                    </a:cubicBezTo>
                    <a:lnTo>
                      <a:pt x="12598" y="12627"/>
                    </a:lnTo>
                    <a:lnTo>
                      <a:pt x="21224" y="1935"/>
                    </a:lnTo>
                    <a:cubicBezTo>
                      <a:pt x="21600" y="1462"/>
                      <a:pt x="21558" y="771"/>
                      <a:pt x="21127" y="346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chemeClr val="bg1"/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grpSp>
        <p:nvGrpSpPr>
          <p:cNvPr id="16" name="Group 46"/>
          <p:cNvGrpSpPr>
            <a:grpSpLocks/>
          </p:cNvGrpSpPr>
          <p:nvPr/>
        </p:nvGrpSpPr>
        <p:grpSpPr bwMode="auto">
          <a:xfrm>
            <a:off x="4383615" y="3126579"/>
            <a:ext cx="950913" cy="950913"/>
            <a:chOff x="0" y="0"/>
            <a:chExt cx="950976" cy="950976"/>
          </a:xfrm>
        </p:grpSpPr>
        <p:sp>
          <p:nvSpPr>
            <p:cNvPr id="21" name="Oval 17"/>
            <p:cNvSpPr>
              <a:spLocks noChangeArrowheads="1"/>
            </p:cNvSpPr>
            <p:nvPr/>
          </p:nvSpPr>
          <p:spPr bwMode="auto">
            <a:xfrm>
              <a:off x="0" y="0"/>
              <a:ext cx="950976" cy="950976"/>
            </a:xfrm>
            <a:prstGeom prst="ellipse">
              <a:avLst/>
            </a:prstGeom>
            <a:solidFill>
              <a:srgbClr val="FFFFFF">
                <a:alpha val="20000"/>
              </a:srgbClr>
            </a:solidFill>
            <a:ln w="76200">
              <a:solidFill>
                <a:srgbClr val="FFFFFF">
                  <a:alpha val="50195"/>
                </a:srgbClr>
              </a:solidFill>
              <a:bevel/>
              <a:headEnd/>
              <a:tailEnd/>
            </a:ln>
          </p:spPr>
          <p:txBody>
            <a:bodyPr anchor="ctr"/>
            <a:lstStyle>
              <a:defPPr>
                <a:defRPr lang="zh-CN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 eaLnBrk="1" hangingPunct="1"/>
              <a:endParaRPr lang="zh-CN" altLang="zh-CN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grpSp>
          <p:nvGrpSpPr>
            <p:cNvPr id="22" name="Group 35"/>
            <p:cNvGrpSpPr>
              <a:grpSpLocks/>
            </p:cNvGrpSpPr>
            <p:nvPr/>
          </p:nvGrpSpPr>
          <p:grpSpPr bwMode="auto">
            <a:xfrm>
              <a:off x="238476" y="174441"/>
              <a:ext cx="537793" cy="537793"/>
              <a:chOff x="0" y="0"/>
              <a:chExt cx="464344" cy="464344"/>
            </a:xfrm>
          </p:grpSpPr>
          <p:sp>
            <p:nvSpPr>
              <p:cNvPr id="23" name="AutoShape 8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464344" cy="464344"/>
              </a:xfrm>
              <a:custGeom>
                <a:avLst/>
                <a:gdLst>
                  <a:gd name="T0" fmla="*/ 232172 w 21600"/>
                  <a:gd name="T1" fmla="*/ 232172 h 21600"/>
                  <a:gd name="T2" fmla="*/ 232172 w 21600"/>
                  <a:gd name="T3" fmla="*/ 232172 h 21600"/>
                  <a:gd name="T4" fmla="*/ 232172 w 21600"/>
                  <a:gd name="T5" fmla="*/ 232172 h 21600"/>
                  <a:gd name="T6" fmla="*/ 232172 w 21600"/>
                  <a:gd name="T7" fmla="*/ 232172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20235" y="9811"/>
                    </a:moveTo>
                    <a:cubicBezTo>
                      <a:pt x="20220" y="10144"/>
                      <a:pt x="20081" y="10800"/>
                      <a:pt x="18899" y="10800"/>
                    </a:cubicBezTo>
                    <a:lnTo>
                      <a:pt x="17549" y="10800"/>
                    </a:lnTo>
                    <a:cubicBezTo>
                      <a:pt x="17363" y="10800"/>
                      <a:pt x="17212" y="10950"/>
                      <a:pt x="17212" y="11137"/>
                    </a:cubicBezTo>
                    <a:cubicBezTo>
                      <a:pt x="17212" y="11324"/>
                      <a:pt x="17363" y="11475"/>
                      <a:pt x="17549" y="11475"/>
                    </a:cubicBezTo>
                    <a:lnTo>
                      <a:pt x="18858" y="11475"/>
                    </a:lnTo>
                    <a:cubicBezTo>
                      <a:pt x="19870" y="11475"/>
                      <a:pt x="20003" y="12314"/>
                      <a:pt x="19938" y="12719"/>
                    </a:cubicBezTo>
                    <a:cubicBezTo>
                      <a:pt x="19855" y="13223"/>
                      <a:pt x="19618" y="14175"/>
                      <a:pt x="18478" y="14175"/>
                    </a:cubicBezTo>
                    <a:lnTo>
                      <a:pt x="16874" y="14175"/>
                    </a:lnTo>
                    <a:cubicBezTo>
                      <a:pt x="16688" y="14175"/>
                      <a:pt x="16537" y="14325"/>
                      <a:pt x="16537" y="14512"/>
                    </a:cubicBezTo>
                    <a:cubicBezTo>
                      <a:pt x="16537" y="14699"/>
                      <a:pt x="16688" y="14850"/>
                      <a:pt x="16874" y="14850"/>
                    </a:cubicBezTo>
                    <a:lnTo>
                      <a:pt x="18203" y="14850"/>
                    </a:lnTo>
                    <a:cubicBezTo>
                      <a:pt x="19343" y="14850"/>
                      <a:pt x="19243" y="15718"/>
                      <a:pt x="19079" y="16237"/>
                    </a:cubicBezTo>
                    <a:cubicBezTo>
                      <a:pt x="18864" y="16918"/>
                      <a:pt x="18732" y="17549"/>
                      <a:pt x="17297" y="17549"/>
                    </a:cubicBezTo>
                    <a:lnTo>
                      <a:pt x="16196" y="17549"/>
                    </a:lnTo>
                    <a:cubicBezTo>
                      <a:pt x="16009" y="17549"/>
                      <a:pt x="15859" y="17700"/>
                      <a:pt x="15859" y="17887"/>
                    </a:cubicBezTo>
                    <a:cubicBezTo>
                      <a:pt x="15859" y="18073"/>
                      <a:pt x="16009" y="18225"/>
                      <a:pt x="16196" y="18225"/>
                    </a:cubicBezTo>
                    <a:lnTo>
                      <a:pt x="17255" y="18225"/>
                    </a:lnTo>
                    <a:cubicBezTo>
                      <a:pt x="17993" y="18225"/>
                      <a:pt x="18027" y="18923"/>
                      <a:pt x="17950" y="19174"/>
                    </a:cubicBezTo>
                    <a:cubicBezTo>
                      <a:pt x="17866" y="19448"/>
                      <a:pt x="17767" y="19651"/>
                      <a:pt x="17762" y="19660"/>
                    </a:cubicBezTo>
                    <a:cubicBezTo>
                      <a:pt x="17558" y="20028"/>
                      <a:pt x="17229" y="20249"/>
                      <a:pt x="16534" y="20249"/>
                    </a:cubicBezTo>
                    <a:lnTo>
                      <a:pt x="12844" y="20249"/>
                    </a:lnTo>
                    <a:cubicBezTo>
                      <a:pt x="10990" y="20249"/>
                      <a:pt x="9151" y="19829"/>
                      <a:pt x="9104" y="19818"/>
                    </a:cubicBezTo>
                    <a:cubicBezTo>
                      <a:pt x="6299" y="19172"/>
                      <a:pt x="6152" y="19122"/>
                      <a:pt x="5976" y="19072"/>
                    </a:cubicBezTo>
                    <a:cubicBezTo>
                      <a:pt x="5976" y="19072"/>
                      <a:pt x="5405" y="18976"/>
                      <a:pt x="5405" y="18478"/>
                    </a:cubicBezTo>
                    <a:lnTo>
                      <a:pt x="5399" y="9155"/>
                    </a:lnTo>
                    <a:cubicBezTo>
                      <a:pt x="5399" y="8839"/>
                      <a:pt x="5601" y="8552"/>
                      <a:pt x="5935" y="8452"/>
                    </a:cubicBezTo>
                    <a:cubicBezTo>
                      <a:pt x="5977" y="8435"/>
                      <a:pt x="6034" y="8419"/>
                      <a:pt x="6074" y="8401"/>
                    </a:cubicBezTo>
                    <a:cubicBezTo>
                      <a:pt x="9158" y="7125"/>
                      <a:pt x="10097" y="4324"/>
                      <a:pt x="10124" y="2025"/>
                    </a:cubicBezTo>
                    <a:cubicBezTo>
                      <a:pt x="10128" y="1702"/>
                      <a:pt x="10378" y="1350"/>
                      <a:pt x="10800" y="1350"/>
                    </a:cubicBezTo>
                    <a:cubicBezTo>
                      <a:pt x="11514" y="1350"/>
                      <a:pt x="12774" y="2782"/>
                      <a:pt x="12774" y="4554"/>
                    </a:cubicBezTo>
                    <a:cubicBezTo>
                      <a:pt x="12774" y="6155"/>
                      <a:pt x="12711" y="6432"/>
                      <a:pt x="12149" y="8100"/>
                    </a:cubicBezTo>
                    <a:cubicBezTo>
                      <a:pt x="18899" y="8100"/>
                      <a:pt x="18852" y="8196"/>
                      <a:pt x="19448" y="8353"/>
                    </a:cubicBezTo>
                    <a:cubicBezTo>
                      <a:pt x="20187" y="8564"/>
                      <a:pt x="20249" y="9175"/>
                      <a:pt x="20249" y="9386"/>
                    </a:cubicBezTo>
                    <a:cubicBezTo>
                      <a:pt x="20249" y="9618"/>
                      <a:pt x="20243" y="9584"/>
                      <a:pt x="20235" y="9811"/>
                    </a:cubicBezTo>
                    <a:moveTo>
                      <a:pt x="4724" y="19575"/>
                    </a:moveTo>
                    <a:cubicBezTo>
                      <a:pt x="4724" y="19948"/>
                      <a:pt x="4423" y="20249"/>
                      <a:pt x="4049" y="20249"/>
                    </a:cubicBezTo>
                    <a:lnTo>
                      <a:pt x="2024" y="20249"/>
                    </a:lnTo>
                    <a:cubicBezTo>
                      <a:pt x="1652" y="20249"/>
                      <a:pt x="1349" y="19948"/>
                      <a:pt x="1349" y="19575"/>
                    </a:cubicBezTo>
                    <a:lnTo>
                      <a:pt x="1349" y="8774"/>
                    </a:lnTo>
                    <a:cubicBezTo>
                      <a:pt x="1349" y="8401"/>
                      <a:pt x="1652" y="8100"/>
                      <a:pt x="2024" y="8100"/>
                    </a:cubicBezTo>
                    <a:lnTo>
                      <a:pt x="4049" y="8100"/>
                    </a:lnTo>
                    <a:cubicBezTo>
                      <a:pt x="4423" y="8100"/>
                      <a:pt x="4724" y="8401"/>
                      <a:pt x="4724" y="8774"/>
                    </a:cubicBezTo>
                    <a:cubicBezTo>
                      <a:pt x="4724" y="8774"/>
                      <a:pt x="4724" y="19575"/>
                      <a:pt x="4724" y="19575"/>
                    </a:cubicBezTo>
                    <a:close/>
                    <a:moveTo>
                      <a:pt x="19686" y="7069"/>
                    </a:moveTo>
                    <a:cubicBezTo>
                      <a:pt x="18842" y="6846"/>
                      <a:pt x="16858" y="6849"/>
                      <a:pt x="13956" y="6773"/>
                    </a:cubicBezTo>
                    <a:cubicBezTo>
                      <a:pt x="14093" y="6139"/>
                      <a:pt x="14124" y="5568"/>
                      <a:pt x="14124" y="4554"/>
                    </a:cubicBezTo>
                    <a:cubicBezTo>
                      <a:pt x="14124" y="2133"/>
                      <a:pt x="12361" y="0"/>
                      <a:pt x="10800" y="0"/>
                    </a:cubicBezTo>
                    <a:cubicBezTo>
                      <a:pt x="9698" y="0"/>
                      <a:pt x="8789" y="901"/>
                      <a:pt x="8774" y="2009"/>
                    </a:cubicBezTo>
                    <a:cubicBezTo>
                      <a:pt x="8760" y="3368"/>
                      <a:pt x="8340" y="5716"/>
                      <a:pt x="6074" y="6906"/>
                    </a:cubicBezTo>
                    <a:cubicBezTo>
                      <a:pt x="5908" y="6994"/>
                      <a:pt x="5433" y="7228"/>
                      <a:pt x="5364" y="7259"/>
                    </a:cubicBezTo>
                    <a:lnTo>
                      <a:pt x="5399" y="7289"/>
                    </a:lnTo>
                    <a:cubicBezTo>
                      <a:pt x="5045" y="6984"/>
                      <a:pt x="4554" y="6750"/>
                      <a:pt x="4049" y="6750"/>
                    </a:cubicBezTo>
                    <a:lnTo>
                      <a:pt x="2024" y="6750"/>
                    </a:lnTo>
                    <a:cubicBezTo>
                      <a:pt x="908" y="6750"/>
                      <a:pt x="0" y="7658"/>
                      <a:pt x="0" y="8774"/>
                    </a:cubicBezTo>
                    <a:lnTo>
                      <a:pt x="0" y="19575"/>
                    </a:lnTo>
                    <a:cubicBezTo>
                      <a:pt x="0" y="20691"/>
                      <a:pt x="908" y="21599"/>
                      <a:pt x="2024" y="21599"/>
                    </a:cubicBezTo>
                    <a:lnTo>
                      <a:pt x="4049" y="21599"/>
                    </a:lnTo>
                    <a:cubicBezTo>
                      <a:pt x="4853" y="21599"/>
                      <a:pt x="5525" y="21114"/>
                      <a:pt x="5850" y="20434"/>
                    </a:cubicBezTo>
                    <a:cubicBezTo>
                      <a:pt x="5859" y="20437"/>
                      <a:pt x="5873" y="20441"/>
                      <a:pt x="5882" y="20442"/>
                    </a:cubicBezTo>
                    <a:cubicBezTo>
                      <a:pt x="5927" y="20454"/>
                      <a:pt x="5979" y="20467"/>
                      <a:pt x="6044" y="20485"/>
                    </a:cubicBezTo>
                    <a:cubicBezTo>
                      <a:pt x="6056" y="20487"/>
                      <a:pt x="6062" y="20488"/>
                      <a:pt x="6074" y="20492"/>
                    </a:cubicBezTo>
                    <a:cubicBezTo>
                      <a:pt x="6464" y="20588"/>
                      <a:pt x="7212" y="20768"/>
                      <a:pt x="8812" y="21135"/>
                    </a:cubicBezTo>
                    <a:cubicBezTo>
                      <a:pt x="9155" y="21213"/>
                      <a:pt x="10966" y="21599"/>
                      <a:pt x="12844" y="21599"/>
                    </a:cubicBezTo>
                    <a:lnTo>
                      <a:pt x="16534" y="21599"/>
                    </a:lnTo>
                    <a:cubicBezTo>
                      <a:pt x="17659" y="21599"/>
                      <a:pt x="18469" y="21167"/>
                      <a:pt x="18952" y="20298"/>
                    </a:cubicBezTo>
                    <a:cubicBezTo>
                      <a:pt x="18958" y="20285"/>
                      <a:pt x="19114" y="19982"/>
                      <a:pt x="19240" y="19572"/>
                    </a:cubicBezTo>
                    <a:cubicBezTo>
                      <a:pt x="19336" y="19263"/>
                      <a:pt x="19371" y="18827"/>
                      <a:pt x="19256" y="18384"/>
                    </a:cubicBezTo>
                    <a:cubicBezTo>
                      <a:pt x="19981" y="17886"/>
                      <a:pt x="20214" y="17133"/>
                      <a:pt x="20366" y="16643"/>
                    </a:cubicBezTo>
                    <a:cubicBezTo>
                      <a:pt x="20620" y="15838"/>
                      <a:pt x="20544" y="15235"/>
                      <a:pt x="20367" y="14803"/>
                    </a:cubicBezTo>
                    <a:cubicBezTo>
                      <a:pt x="20775" y="14418"/>
                      <a:pt x="21122" y="13831"/>
                      <a:pt x="21269" y="12935"/>
                    </a:cubicBezTo>
                    <a:cubicBezTo>
                      <a:pt x="21361" y="12380"/>
                      <a:pt x="21263" y="11809"/>
                      <a:pt x="21007" y="11334"/>
                    </a:cubicBezTo>
                    <a:cubicBezTo>
                      <a:pt x="21389" y="10905"/>
                      <a:pt x="21564" y="10365"/>
                      <a:pt x="21583" y="9865"/>
                    </a:cubicBezTo>
                    <a:lnTo>
                      <a:pt x="21591" y="9724"/>
                    </a:lnTo>
                    <a:cubicBezTo>
                      <a:pt x="21596" y="9635"/>
                      <a:pt x="21600" y="9581"/>
                      <a:pt x="21600" y="9386"/>
                    </a:cubicBezTo>
                    <a:cubicBezTo>
                      <a:pt x="21600" y="8533"/>
                      <a:pt x="21010" y="7446"/>
                      <a:pt x="19686" y="7069"/>
                    </a:cubicBezTo>
                  </a:path>
                </a:pathLst>
              </a:custGeom>
              <a:solidFill>
                <a:schemeClr val="bg1"/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  <p:sp>
            <p:nvSpPr>
              <p:cNvPr id="24" name="AutoShape 82"/>
              <p:cNvSpPr>
                <a:spLocks noChangeArrowheads="1"/>
              </p:cNvSpPr>
              <p:nvPr/>
            </p:nvSpPr>
            <p:spPr bwMode="auto">
              <a:xfrm>
                <a:off x="43656" y="377032"/>
                <a:ext cx="43657" cy="43656"/>
              </a:xfrm>
              <a:custGeom>
                <a:avLst/>
                <a:gdLst>
                  <a:gd name="T0" fmla="*/ 21829 w 21600"/>
                  <a:gd name="T1" fmla="*/ 21828 h 21600"/>
                  <a:gd name="T2" fmla="*/ 21829 w 21600"/>
                  <a:gd name="T3" fmla="*/ 21828 h 21600"/>
                  <a:gd name="T4" fmla="*/ 21829 w 21600"/>
                  <a:gd name="T5" fmla="*/ 21828 h 21600"/>
                  <a:gd name="T6" fmla="*/ 21829 w 21600"/>
                  <a:gd name="T7" fmla="*/ 21828 h 21600"/>
                  <a:gd name="T8" fmla="*/ 0 60000 65536"/>
                  <a:gd name="T9" fmla="*/ 0 60000 65536"/>
                  <a:gd name="T10" fmla="*/ 0 60000 65536"/>
                  <a:gd name="T11" fmla="*/ 0 60000 65536"/>
                  <a:gd name="T12" fmla="*/ 0 w 21600"/>
                  <a:gd name="T13" fmla="*/ 0 h 21600"/>
                  <a:gd name="T14" fmla="*/ 21600 w 21600"/>
                  <a:gd name="T15" fmla="*/ 21600 h 21600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T12" t="T13" r="T14" b="T15"/>
                <a:pathLst>
                  <a:path w="21600" h="21600">
                    <a:moveTo>
                      <a:pt x="10800" y="14400"/>
                    </a:moveTo>
                    <a:cubicBezTo>
                      <a:pt x="8820" y="14400"/>
                      <a:pt x="7200" y="12782"/>
                      <a:pt x="7200" y="10800"/>
                    </a:cubicBezTo>
                    <a:cubicBezTo>
                      <a:pt x="7200" y="8817"/>
                      <a:pt x="8820" y="7200"/>
                      <a:pt x="10800" y="7200"/>
                    </a:cubicBezTo>
                    <a:cubicBezTo>
                      <a:pt x="12779" y="7200"/>
                      <a:pt x="14400" y="8817"/>
                      <a:pt x="14400" y="10800"/>
                    </a:cubicBezTo>
                    <a:cubicBezTo>
                      <a:pt x="14400" y="12782"/>
                      <a:pt x="12779" y="14400"/>
                      <a:pt x="10800" y="14400"/>
                    </a:cubicBezTo>
                    <a:moveTo>
                      <a:pt x="10800" y="0"/>
                    </a:moveTo>
                    <a:cubicBezTo>
                      <a:pt x="4837" y="0"/>
                      <a:pt x="0" y="4837"/>
                      <a:pt x="0" y="10800"/>
                    </a:cubicBezTo>
                    <a:cubicBezTo>
                      <a:pt x="0" y="16762"/>
                      <a:pt x="4837" y="21599"/>
                      <a:pt x="10800" y="21599"/>
                    </a:cubicBezTo>
                    <a:cubicBezTo>
                      <a:pt x="16762" y="21599"/>
                      <a:pt x="21600" y="16762"/>
                      <a:pt x="21600" y="10800"/>
                    </a:cubicBezTo>
                    <a:cubicBezTo>
                      <a:pt x="21600" y="4837"/>
                      <a:pt x="16762" y="0"/>
                      <a:pt x="10800" y="0"/>
                    </a:cubicBezTo>
                  </a:path>
                </a:pathLst>
              </a:custGeom>
              <a:solidFill>
                <a:srgbClr val="FFFFFF">
                  <a:alpha val="20000"/>
                </a:srgbClr>
              </a:solidFill>
              <a:ln w="9525" cmpd="sng">
                <a:solidFill>
                  <a:srgbClr val="FFFFFF">
                    <a:alpha val="50195"/>
                  </a:srgbClr>
                </a:solidFill>
                <a:bevel/>
                <a:headEnd/>
                <a:tailEnd/>
              </a:ln>
            </p:spPr>
            <p:txBody>
              <a:bodyPr lIns="19050" tIns="19050" rIns="19050" bIns="19050" anchor="ctr"/>
              <a:lstStyle>
                <a:defPPr>
                  <a:defRPr lang="zh-CN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  <a:cs typeface="+mn-cs"/>
                  </a:defRPr>
                </a:lvl9pPr>
              </a:lstStyle>
              <a:p>
                <a:endParaRPr lang="zh-CN" altLang="en-US"/>
              </a:p>
            </p:txBody>
          </p:sp>
        </p:grpSp>
      </p:grpSp>
      <p:sp>
        <p:nvSpPr>
          <p:cNvPr id="17" name="Oval 39"/>
          <p:cNvSpPr>
            <a:spLocks noChangeArrowheads="1"/>
          </p:cNvSpPr>
          <p:nvPr/>
        </p:nvSpPr>
        <p:spPr bwMode="auto">
          <a:xfrm>
            <a:off x="3050910" y="4517230"/>
            <a:ext cx="581025" cy="581025"/>
          </a:xfrm>
          <a:prstGeom prst="ellipse">
            <a:avLst/>
          </a:prstGeom>
          <a:solidFill>
            <a:srgbClr val="FFFFFF">
              <a:alpha val="20000"/>
            </a:srgbClr>
          </a:solidFill>
          <a:ln w="762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8" name="Oval 41"/>
          <p:cNvSpPr>
            <a:spLocks noChangeArrowheads="1"/>
          </p:cNvSpPr>
          <p:nvPr/>
        </p:nvSpPr>
        <p:spPr bwMode="auto">
          <a:xfrm>
            <a:off x="3206485" y="4672805"/>
            <a:ext cx="269875" cy="269875"/>
          </a:xfrm>
          <a:prstGeom prst="ellipse">
            <a:avLst/>
          </a:prstGeom>
          <a:solidFill>
            <a:srgbClr val="FFFFFF">
              <a:alpha val="20000"/>
            </a:srgbClr>
          </a:solidFill>
          <a:ln w="76200">
            <a:solidFill>
              <a:srgbClr val="FFFFFF">
                <a:alpha val="50195"/>
              </a:srgbClr>
            </a:solidFill>
            <a:bevel/>
            <a:headEnd/>
            <a:tailEnd/>
          </a:ln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19" name="Freeform 26"/>
          <p:cNvSpPr>
            <a:spLocks noChangeArrowheads="1"/>
          </p:cNvSpPr>
          <p:nvPr/>
        </p:nvSpPr>
        <p:spPr bwMode="auto">
          <a:xfrm>
            <a:off x="4119298" y="5272880"/>
            <a:ext cx="404812" cy="419100"/>
          </a:xfrm>
          <a:custGeom>
            <a:avLst/>
            <a:gdLst>
              <a:gd name="T0" fmla="*/ 152174 w 274"/>
              <a:gd name="T1" fmla="*/ 419100 h 284"/>
              <a:gd name="T2" fmla="*/ 118193 w 274"/>
              <a:gd name="T3" fmla="*/ 402867 h 284"/>
              <a:gd name="T4" fmla="*/ 13297 w 274"/>
              <a:gd name="T5" fmla="*/ 262675 h 284"/>
              <a:gd name="T6" fmla="*/ 20684 w 274"/>
              <a:gd name="T7" fmla="*/ 205123 h 284"/>
              <a:gd name="T8" fmla="*/ 78303 w 274"/>
              <a:gd name="T9" fmla="*/ 213977 h 284"/>
              <a:gd name="T10" fmla="*/ 147742 w 274"/>
              <a:gd name="T11" fmla="*/ 305471 h 284"/>
              <a:gd name="T12" fmla="*/ 323554 w 274"/>
              <a:gd name="T13" fmla="*/ 25087 h 284"/>
              <a:gd name="T14" fmla="*/ 379696 w 274"/>
              <a:gd name="T15" fmla="*/ 11806 h 284"/>
              <a:gd name="T16" fmla="*/ 392993 w 274"/>
              <a:gd name="T17" fmla="*/ 69358 h 284"/>
              <a:gd name="T18" fmla="*/ 186154 w 274"/>
              <a:gd name="T19" fmla="*/ 399916 h 284"/>
              <a:gd name="T20" fmla="*/ 153651 w 274"/>
              <a:gd name="T21" fmla="*/ 419100 h 284"/>
              <a:gd name="T22" fmla="*/ 152174 w 274"/>
              <a:gd name="T23" fmla="*/ 419100 h 28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w 274"/>
              <a:gd name="T37" fmla="*/ 0 h 284"/>
              <a:gd name="T38" fmla="*/ 274 w 274"/>
              <a:gd name="T39" fmla="*/ 284 h 284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T36" t="T37" r="T38" b="T39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rgbClr val="F2F2F2"/>
          </a:solidFill>
          <a:ln w="9525" cmpd="sng">
            <a:solidFill>
              <a:srgbClr val="F2F2F2"/>
            </a:solidFill>
            <a:bevel/>
            <a:headEnd/>
            <a:tailEnd/>
          </a:ln>
        </p:spPr>
        <p:txBody>
          <a:bodyPr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0" name="TextBox 44"/>
          <p:cNvSpPr>
            <a:spLocks noChangeArrowheads="1"/>
          </p:cNvSpPr>
          <p:nvPr/>
        </p:nvSpPr>
        <p:spPr bwMode="auto">
          <a:xfrm>
            <a:off x="2704835" y="5212555"/>
            <a:ext cx="127317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en-US" altLang="zh-CN" sz="3600" dirty="0">
                <a:solidFill>
                  <a:srgbClr val="F2F2F2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Finish</a:t>
            </a:r>
            <a:endParaRPr lang="zh-CN" altLang="en-US" dirty="0"/>
          </a:p>
        </p:txBody>
      </p:sp>
      <p:sp>
        <p:nvSpPr>
          <p:cNvPr id="51" name="Flowchart: Extract 9"/>
          <p:cNvSpPr>
            <a:spLocks noChangeArrowheads="1"/>
          </p:cNvSpPr>
          <p:nvPr/>
        </p:nvSpPr>
        <p:spPr bwMode="auto">
          <a:xfrm rot="16200000">
            <a:off x="3863709" y="3369765"/>
            <a:ext cx="255587" cy="255588"/>
          </a:xfrm>
          <a:prstGeom prst="flowChartExtract">
            <a:avLst/>
          </a:prstGeom>
          <a:solidFill>
            <a:srgbClr val="FFFFFF">
              <a:alpha val="50195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885606"/>
                </a:solidFill>
                <a:bevel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eaLnBrk="1" hangingPunct="1"/>
            <a:endParaRPr lang="zh-CN" altLang="zh-CN">
              <a:solidFill>
                <a:srgbClr val="FFFFFF"/>
              </a:solidFill>
              <a:latin typeface="Calibri" panose="020F0502020204030204" pitchFamily="34" charset="0"/>
              <a:sym typeface="Calibri" panose="020F0502020204030204" pitchFamily="34" charset="0"/>
            </a:endParaRPr>
          </a:p>
        </p:txBody>
      </p:sp>
      <p:sp>
        <p:nvSpPr>
          <p:cNvPr id="36" name="Rectangle 29"/>
          <p:cNvSpPr>
            <a:spLocks noChangeArrowheads="1"/>
          </p:cNvSpPr>
          <p:nvPr/>
        </p:nvSpPr>
        <p:spPr bwMode="auto">
          <a:xfrm>
            <a:off x="5657834" y="2237775"/>
            <a:ext cx="510909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F2F2F2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所有的事情，我们都要有个先后安排</a:t>
            </a:r>
            <a:endParaRPr lang="zh-CN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Rectangle 29"/>
          <p:cNvSpPr>
            <a:spLocks noChangeArrowheads="1"/>
          </p:cNvSpPr>
          <p:nvPr/>
        </p:nvSpPr>
        <p:spPr bwMode="auto">
          <a:xfrm>
            <a:off x="5657834" y="1613769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 smtClean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日程</a:t>
            </a:r>
            <a:endParaRPr lang="zh-CN" altLang="zh-CN" sz="32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8" name="Rectangle 29"/>
          <p:cNvSpPr>
            <a:spLocks noChangeArrowheads="1"/>
          </p:cNvSpPr>
          <p:nvPr/>
        </p:nvSpPr>
        <p:spPr bwMode="auto">
          <a:xfrm>
            <a:off x="5657834" y="3611771"/>
            <a:ext cx="510909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闲暇之余当然要玩玩小游戏、听听歌</a:t>
            </a:r>
            <a:endParaRPr lang="zh-CN" altLang="zh-CN" sz="24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9" name="Rectangle 29"/>
          <p:cNvSpPr>
            <a:spLocks noChangeArrowheads="1"/>
          </p:cNvSpPr>
          <p:nvPr/>
        </p:nvSpPr>
        <p:spPr bwMode="auto">
          <a:xfrm>
            <a:off x="5657834" y="3004413"/>
            <a:ext cx="10054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1" hangingPunct="1"/>
            <a:r>
              <a:rPr lang="zh-CN" altLang="en-US" sz="3200" dirty="0">
                <a:solidFill>
                  <a:srgbClr val="EE6D34"/>
                </a:solidFill>
                <a:latin typeface="黑体" panose="02010609060101010101" pitchFamily="49" charset="-122"/>
                <a:ea typeface="黑体" panose="02010609060101010101" pitchFamily="49" charset="-122"/>
                <a:sym typeface="Calibri" panose="020F0502020204030204" pitchFamily="34" charset="0"/>
              </a:rPr>
              <a:t>娱乐</a:t>
            </a:r>
            <a:endParaRPr lang="zh-CN" altLang="zh-CN" sz="2400" dirty="0">
              <a:solidFill>
                <a:srgbClr val="EE6D34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59458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/>
      <p:bldP spid="36" grpId="0"/>
      <p:bldP spid="37" grpId="0"/>
      <p:bldP spid="38" grpId="0"/>
      <p:bldP spid="3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-292100" y="1625600"/>
            <a:ext cx="3010761" cy="64479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1300" dirty="0" smtClean="0">
                <a:solidFill>
                  <a:srgbClr val="ED6206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</a:t>
            </a:r>
            <a:endParaRPr lang="zh-CN" altLang="en-US" sz="41300" dirty="0">
              <a:solidFill>
                <a:srgbClr val="ED6206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9668933" y="592667"/>
            <a:ext cx="2042848" cy="711759"/>
          </a:xfrm>
          <a:prstGeom prst="rect">
            <a:avLst/>
          </a:prstGeom>
          <a:solidFill>
            <a:srgbClr val="ED62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9491753" y="626780"/>
            <a:ext cx="28488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Mongolian Baiti" panose="03000500000000000000" pitchFamily="66" charset="0"/>
              </a:rPr>
              <a:t> 调研报告     </a:t>
            </a:r>
            <a:endParaRPr lang="zh-CN" altLang="en-US" sz="36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Mongolian Baiti" panose="03000500000000000000" pitchFamily="66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3309257" y="2602790"/>
            <a:ext cx="7893110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266700">
              <a:spcAft>
                <a:spcPts val="0"/>
              </a:spcAft>
            </a:pPr>
            <a:r>
              <a:rPr lang="en-US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    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因此</a:t>
            </a:r>
            <a:r>
              <a:rPr lang="zh-CN" altLang="zh-CN" sz="2800" kern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，我们将开发一个华工校园助手，为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在校的</a:t>
            </a:r>
            <a:r>
              <a:rPr lang="zh-CN" altLang="zh-CN" sz="2800" kern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老师、学生们提供不一样的快捷与便利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。</a:t>
            </a:r>
            <a:endParaRPr lang="en-US" altLang="zh-CN" sz="2800" kern="1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marL="457200" indent="266700">
              <a:spcAft>
                <a:spcPts val="0"/>
              </a:spcAft>
            </a:pPr>
            <a:endParaRPr lang="zh-CN" altLang="zh-CN" sz="2800" kern="1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Times New Roman" panose="02020603050405020304" pitchFamily="18" charset="0"/>
            </a:endParaRPr>
          </a:p>
          <a:p>
            <a:pPr marL="457200" indent="266700">
              <a:spcAft>
                <a:spcPts val="0"/>
              </a:spcAft>
            </a:pPr>
            <a:r>
              <a:rPr lang="en-US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    </a:t>
            </a:r>
            <a:r>
              <a:rPr lang="zh-CN" altLang="zh-CN" sz="2800" kern="1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下面</a:t>
            </a:r>
            <a:r>
              <a:rPr lang="zh-CN" altLang="zh-CN" sz="2800" kern="1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Times New Roman" panose="02020603050405020304" pitchFamily="18" charset="0"/>
              </a:rPr>
              <a:t>我们就为大家介绍一下我们即将开发的产品以及它的功能。</a:t>
            </a:r>
          </a:p>
        </p:txBody>
      </p:sp>
      <p:sp>
        <p:nvSpPr>
          <p:cNvPr id="7" name="等腰三角形 6"/>
          <p:cNvSpPr/>
          <p:nvPr/>
        </p:nvSpPr>
        <p:spPr>
          <a:xfrm rot="5400000">
            <a:off x="-94539" y="5598872"/>
            <a:ext cx="1352398" cy="1165860"/>
          </a:xfrm>
          <a:prstGeom prst="triangle">
            <a:avLst>
              <a:gd name="adj" fmla="val 100000"/>
            </a:avLst>
          </a:prstGeom>
          <a:solidFill>
            <a:srgbClr val="1010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C1B1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221822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841</TotalTime>
  <Words>1294</Words>
  <Application>Microsoft Office PowerPoint</Application>
  <PresentationFormat>宽屏</PresentationFormat>
  <Paragraphs>222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30</vt:i4>
      </vt:variant>
    </vt:vector>
  </HeadingPairs>
  <TitlesOfParts>
    <vt:vector size="49" baseType="lpstr">
      <vt:lpstr>Calibri</vt:lpstr>
      <vt:lpstr>黑体</vt:lpstr>
      <vt:lpstr>Arial</vt:lpstr>
      <vt:lpstr>Times New Roman</vt:lpstr>
      <vt:lpstr>华文新魏</vt:lpstr>
      <vt:lpstr>Century Gothic</vt:lpstr>
      <vt:lpstr>时尚中黑简体</vt:lpstr>
      <vt:lpstr>Source Sans Pro</vt:lpstr>
      <vt:lpstr>Microsoft MHei</vt:lpstr>
      <vt:lpstr>隶书</vt:lpstr>
      <vt:lpstr>微软雅黑 Light</vt:lpstr>
      <vt:lpstr>华康方圆体W7</vt:lpstr>
      <vt:lpstr>华文行楷</vt:lpstr>
      <vt:lpstr>宋体</vt:lpstr>
      <vt:lpstr>Adobe 楷体 Std R</vt:lpstr>
      <vt:lpstr>Mongolian Baiti</vt:lpstr>
      <vt:lpstr>微软雅黑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方案实施计划</vt:lpstr>
      <vt:lpstr>程序核心模块</vt:lpstr>
      <vt:lpstr>About 用户基本信息模块 </vt:lpstr>
      <vt:lpstr>PowerPoint 演示文稿</vt:lpstr>
      <vt:lpstr>PowerPoint 演示文稿</vt:lpstr>
      <vt:lpstr>About 用户通知消息模块 </vt:lpstr>
      <vt:lpstr>PowerPoint 演示文稿</vt:lpstr>
      <vt:lpstr>About 校园场所模块  </vt:lpstr>
      <vt:lpstr>PowerPoint 演示文稿</vt:lpstr>
      <vt:lpstr>About 二手交易模块  </vt:lpstr>
      <vt:lpstr>PowerPoint 演示文稿</vt:lpstr>
      <vt:lpstr>About 校园一卡通</vt:lpstr>
      <vt:lpstr>PowerPoint 演示文稿</vt:lpstr>
      <vt:lpstr>About 界面UI与娱乐扩展 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在云端 模板</dc:title>
  <dc:creator>Jelly You;iPresentation</dc:creator>
  <cp:lastModifiedBy>马一宁</cp:lastModifiedBy>
  <cp:revision>113</cp:revision>
  <dcterms:created xsi:type="dcterms:W3CDTF">2015-05-14T08:33:11Z</dcterms:created>
  <dcterms:modified xsi:type="dcterms:W3CDTF">2016-04-19T07:23:43Z</dcterms:modified>
  <cp:category>模板</cp:category>
</cp:coreProperties>
</file>

<file path=docProps/thumbnail.jpeg>
</file>